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8"/>
  </p:notesMasterIdLst>
  <p:sldIdLst>
    <p:sldId id="256" r:id="rId2"/>
    <p:sldId id="308" r:id="rId3"/>
    <p:sldId id="339" r:id="rId4"/>
    <p:sldId id="340" r:id="rId5"/>
    <p:sldId id="334" r:id="rId6"/>
    <p:sldId id="341" r:id="rId7"/>
  </p:sldIdLst>
  <p:sldSz cx="9144000" cy="5715000" type="screen16x10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C61"/>
    <a:srgbClr val="3B3B64"/>
    <a:srgbClr val="FEBEBE"/>
    <a:srgbClr val="CC9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72" y="-852"/>
      </p:cViewPr>
      <p:guideLst>
        <p:guide orient="horz" pos="180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5CB2900-3AEB-4919-ADB5-9C5EE4CF4F1C}" type="doc">
      <dgm:prSet loTypeId="urn:microsoft.com/office/officeart/2005/8/layout/cycle1" loCatId="cycle" qsTypeId="urn:microsoft.com/office/officeart/2005/8/quickstyle/simple2" qsCatId="simple" csTypeId="urn:microsoft.com/office/officeart/2005/8/colors/accent3_1" csCatId="accent3" phldr="1"/>
      <dgm:spPr/>
      <dgm:t>
        <a:bodyPr/>
        <a:lstStyle/>
        <a:p>
          <a:endParaRPr lang="nl-BE"/>
        </a:p>
      </dgm:t>
    </dgm:pt>
    <dgm:pt modelId="{C0FEAF8D-0BB4-470B-B036-3BE891DEC936}">
      <dgm:prSet phldrT="[Tekst]"/>
      <dgm:spPr/>
      <dgm:t>
        <a:bodyPr/>
        <a:lstStyle/>
        <a:p>
          <a:r>
            <a:rPr lang="nl-BE" dirty="0" smtClean="0"/>
            <a:t>In relaties</a:t>
          </a:r>
          <a:endParaRPr lang="nl-BE" dirty="0"/>
        </a:p>
      </dgm:t>
    </dgm:pt>
    <dgm:pt modelId="{1D6A75EA-07ED-4732-A698-5C15C29C2D0D}" type="parTrans" cxnId="{A0262B3E-D7D4-4CE9-9213-51D43D091591}">
      <dgm:prSet/>
      <dgm:spPr/>
      <dgm:t>
        <a:bodyPr/>
        <a:lstStyle/>
        <a:p>
          <a:endParaRPr lang="nl-BE"/>
        </a:p>
      </dgm:t>
    </dgm:pt>
    <dgm:pt modelId="{BBDCD868-BAF1-49C2-A54E-94CA7065338A}" type="sibTrans" cxnId="{A0262B3E-D7D4-4CE9-9213-51D43D091591}">
      <dgm:prSet/>
      <dgm:spPr/>
      <dgm:t>
        <a:bodyPr/>
        <a:lstStyle/>
        <a:p>
          <a:endParaRPr lang="nl-BE"/>
        </a:p>
      </dgm:t>
    </dgm:pt>
    <dgm:pt modelId="{E6D2D927-0C10-44F3-990E-269CE0B43F61}">
      <dgm:prSet phldrT="[Tekst]"/>
      <dgm:spPr/>
      <dgm:t>
        <a:bodyPr/>
        <a:lstStyle/>
        <a:p>
          <a:r>
            <a:rPr lang="nl-BE" dirty="0" smtClean="0"/>
            <a:t>In de cultuur</a:t>
          </a:r>
          <a:endParaRPr lang="nl-BE" dirty="0"/>
        </a:p>
      </dgm:t>
    </dgm:pt>
    <dgm:pt modelId="{367882B1-2253-4163-A65A-B7451EC859E5}" type="parTrans" cxnId="{3FC3099F-DA76-4946-A9E6-65D19A577AFB}">
      <dgm:prSet/>
      <dgm:spPr/>
      <dgm:t>
        <a:bodyPr/>
        <a:lstStyle/>
        <a:p>
          <a:endParaRPr lang="nl-BE"/>
        </a:p>
      </dgm:t>
    </dgm:pt>
    <dgm:pt modelId="{41057953-5360-4F47-B244-BDB277E51DD6}" type="sibTrans" cxnId="{3FC3099F-DA76-4946-A9E6-65D19A577AFB}">
      <dgm:prSet/>
      <dgm:spPr/>
      <dgm:t>
        <a:bodyPr/>
        <a:lstStyle/>
        <a:p>
          <a:endParaRPr lang="nl-BE"/>
        </a:p>
      </dgm:t>
    </dgm:pt>
    <dgm:pt modelId="{5F2BB8BE-1E92-42DC-BACD-9AC4C2DC7EAF}" type="pres">
      <dgm:prSet presAssocID="{05CB2900-3AEB-4919-ADB5-9C5EE4CF4F1C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nl-BE"/>
        </a:p>
      </dgm:t>
    </dgm:pt>
    <dgm:pt modelId="{111FA8AB-0513-42E8-9CF8-F99472D306C6}" type="pres">
      <dgm:prSet presAssocID="{C0FEAF8D-0BB4-470B-B036-3BE891DEC936}" presName="dummy" presStyleCnt="0"/>
      <dgm:spPr/>
      <dgm:t>
        <a:bodyPr/>
        <a:lstStyle/>
        <a:p>
          <a:endParaRPr lang="nl-BE"/>
        </a:p>
      </dgm:t>
    </dgm:pt>
    <dgm:pt modelId="{BB3EA8D8-D58C-4DE3-8440-22443150B65E}" type="pres">
      <dgm:prSet presAssocID="{C0FEAF8D-0BB4-470B-B036-3BE891DEC936}" presName="node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E0A13D87-CC4F-4308-9591-B388839F9851}" type="pres">
      <dgm:prSet presAssocID="{BBDCD868-BAF1-49C2-A54E-94CA7065338A}" presName="sibTrans" presStyleLbl="node1" presStyleIdx="0" presStyleCnt="2"/>
      <dgm:spPr/>
      <dgm:t>
        <a:bodyPr/>
        <a:lstStyle/>
        <a:p>
          <a:endParaRPr lang="nl-BE"/>
        </a:p>
      </dgm:t>
    </dgm:pt>
    <dgm:pt modelId="{C5AC407C-EB59-4441-A85A-04C4464AB98D}" type="pres">
      <dgm:prSet presAssocID="{E6D2D927-0C10-44F3-990E-269CE0B43F61}" presName="dummy" presStyleCnt="0"/>
      <dgm:spPr/>
      <dgm:t>
        <a:bodyPr/>
        <a:lstStyle/>
        <a:p>
          <a:endParaRPr lang="nl-BE"/>
        </a:p>
      </dgm:t>
    </dgm:pt>
    <dgm:pt modelId="{160A0FB6-12C0-4A67-87FA-F232A1CE5AB8}" type="pres">
      <dgm:prSet presAssocID="{E6D2D927-0C10-44F3-990E-269CE0B43F61}" presName="node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20898088-D9DF-496B-91DC-547B1B675BD1}" type="pres">
      <dgm:prSet presAssocID="{41057953-5360-4F47-B244-BDB277E51DD6}" presName="sibTrans" presStyleLbl="node1" presStyleIdx="1" presStyleCnt="2"/>
      <dgm:spPr/>
      <dgm:t>
        <a:bodyPr/>
        <a:lstStyle/>
        <a:p>
          <a:endParaRPr lang="nl-BE"/>
        </a:p>
      </dgm:t>
    </dgm:pt>
  </dgm:ptLst>
  <dgm:cxnLst>
    <dgm:cxn modelId="{2D683511-0EB8-4609-87BB-612126DF294F}" type="presOf" srcId="{E6D2D927-0C10-44F3-990E-269CE0B43F61}" destId="{160A0FB6-12C0-4A67-87FA-F232A1CE5AB8}" srcOrd="0" destOrd="0" presId="urn:microsoft.com/office/officeart/2005/8/layout/cycle1"/>
    <dgm:cxn modelId="{9E6DF39E-ACAC-4953-89E7-22B1466D2FE3}" type="presOf" srcId="{05CB2900-3AEB-4919-ADB5-9C5EE4CF4F1C}" destId="{5F2BB8BE-1E92-42DC-BACD-9AC4C2DC7EAF}" srcOrd="0" destOrd="0" presId="urn:microsoft.com/office/officeart/2005/8/layout/cycle1"/>
    <dgm:cxn modelId="{3FC3099F-DA76-4946-A9E6-65D19A577AFB}" srcId="{05CB2900-3AEB-4919-ADB5-9C5EE4CF4F1C}" destId="{E6D2D927-0C10-44F3-990E-269CE0B43F61}" srcOrd="1" destOrd="0" parTransId="{367882B1-2253-4163-A65A-B7451EC859E5}" sibTransId="{41057953-5360-4F47-B244-BDB277E51DD6}"/>
    <dgm:cxn modelId="{7D989B93-484C-45D7-AD1A-BCCFA4F94B5D}" type="presOf" srcId="{C0FEAF8D-0BB4-470B-B036-3BE891DEC936}" destId="{BB3EA8D8-D58C-4DE3-8440-22443150B65E}" srcOrd="0" destOrd="0" presId="urn:microsoft.com/office/officeart/2005/8/layout/cycle1"/>
    <dgm:cxn modelId="{C1794DFB-EF5F-42B7-ABAC-A6FEF4F5910C}" type="presOf" srcId="{BBDCD868-BAF1-49C2-A54E-94CA7065338A}" destId="{E0A13D87-CC4F-4308-9591-B388839F9851}" srcOrd="0" destOrd="0" presId="urn:microsoft.com/office/officeart/2005/8/layout/cycle1"/>
    <dgm:cxn modelId="{A0262B3E-D7D4-4CE9-9213-51D43D091591}" srcId="{05CB2900-3AEB-4919-ADB5-9C5EE4CF4F1C}" destId="{C0FEAF8D-0BB4-470B-B036-3BE891DEC936}" srcOrd="0" destOrd="0" parTransId="{1D6A75EA-07ED-4732-A698-5C15C29C2D0D}" sibTransId="{BBDCD868-BAF1-49C2-A54E-94CA7065338A}"/>
    <dgm:cxn modelId="{DAEAEE6E-3FE9-494A-8F51-BACB1D0C22F7}" type="presOf" srcId="{41057953-5360-4F47-B244-BDB277E51DD6}" destId="{20898088-D9DF-496B-91DC-547B1B675BD1}" srcOrd="0" destOrd="0" presId="urn:microsoft.com/office/officeart/2005/8/layout/cycle1"/>
    <dgm:cxn modelId="{1B73F051-6EFE-4EFE-99D8-E9D08DB3AAB2}" type="presParOf" srcId="{5F2BB8BE-1E92-42DC-BACD-9AC4C2DC7EAF}" destId="{111FA8AB-0513-42E8-9CF8-F99472D306C6}" srcOrd="0" destOrd="0" presId="urn:microsoft.com/office/officeart/2005/8/layout/cycle1"/>
    <dgm:cxn modelId="{2532F149-3895-46D7-9621-E65AC93A8B4D}" type="presParOf" srcId="{5F2BB8BE-1E92-42DC-BACD-9AC4C2DC7EAF}" destId="{BB3EA8D8-D58C-4DE3-8440-22443150B65E}" srcOrd="1" destOrd="0" presId="urn:microsoft.com/office/officeart/2005/8/layout/cycle1"/>
    <dgm:cxn modelId="{5ECB7273-BCAE-4751-ADD6-3795830AC03B}" type="presParOf" srcId="{5F2BB8BE-1E92-42DC-BACD-9AC4C2DC7EAF}" destId="{E0A13D87-CC4F-4308-9591-B388839F9851}" srcOrd="2" destOrd="0" presId="urn:microsoft.com/office/officeart/2005/8/layout/cycle1"/>
    <dgm:cxn modelId="{BC83C26E-F7C1-4491-8D8A-85CD8E24EEDB}" type="presParOf" srcId="{5F2BB8BE-1E92-42DC-BACD-9AC4C2DC7EAF}" destId="{C5AC407C-EB59-4441-A85A-04C4464AB98D}" srcOrd="3" destOrd="0" presId="urn:microsoft.com/office/officeart/2005/8/layout/cycle1"/>
    <dgm:cxn modelId="{25C42591-239C-47A3-A26F-056365F35697}" type="presParOf" srcId="{5F2BB8BE-1E92-42DC-BACD-9AC4C2DC7EAF}" destId="{160A0FB6-12C0-4A67-87FA-F232A1CE5AB8}" srcOrd="4" destOrd="0" presId="urn:microsoft.com/office/officeart/2005/8/layout/cycle1"/>
    <dgm:cxn modelId="{EF63A336-9F90-48A2-AD36-E6FF427605D3}" type="presParOf" srcId="{5F2BB8BE-1E92-42DC-BACD-9AC4C2DC7EAF}" destId="{20898088-D9DF-496B-91DC-547B1B675BD1}" srcOrd="5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5CB2900-3AEB-4919-ADB5-9C5EE4CF4F1C}" type="doc">
      <dgm:prSet loTypeId="urn:microsoft.com/office/officeart/2005/8/layout/cycle8" loCatId="cycle" qsTypeId="urn:microsoft.com/office/officeart/2005/8/quickstyle/simple2" qsCatId="simple" csTypeId="urn:microsoft.com/office/officeart/2005/8/colors/colorful1" csCatId="colorful" phldr="1"/>
      <dgm:spPr/>
      <dgm:t>
        <a:bodyPr/>
        <a:lstStyle/>
        <a:p>
          <a:endParaRPr lang="nl-BE"/>
        </a:p>
      </dgm:t>
    </dgm:pt>
    <dgm:pt modelId="{C0FEAF8D-0BB4-470B-B036-3BE891DEC936}">
      <dgm:prSet phldrT="[Tekst]"/>
      <dgm:spPr/>
      <dgm:t>
        <a:bodyPr/>
        <a:lstStyle/>
        <a:p>
          <a:r>
            <a:rPr lang="nl-BE" dirty="0" smtClean="0"/>
            <a:t>Door de Thora</a:t>
          </a:r>
          <a:endParaRPr lang="nl-BE" dirty="0"/>
        </a:p>
      </dgm:t>
    </dgm:pt>
    <dgm:pt modelId="{1D6A75EA-07ED-4732-A698-5C15C29C2D0D}" type="parTrans" cxnId="{A0262B3E-D7D4-4CE9-9213-51D43D091591}">
      <dgm:prSet/>
      <dgm:spPr/>
      <dgm:t>
        <a:bodyPr/>
        <a:lstStyle/>
        <a:p>
          <a:endParaRPr lang="nl-BE"/>
        </a:p>
      </dgm:t>
    </dgm:pt>
    <dgm:pt modelId="{BBDCD868-BAF1-49C2-A54E-94CA7065338A}" type="sibTrans" cxnId="{A0262B3E-D7D4-4CE9-9213-51D43D091591}">
      <dgm:prSet/>
      <dgm:spPr/>
      <dgm:t>
        <a:bodyPr/>
        <a:lstStyle/>
        <a:p>
          <a:endParaRPr lang="nl-BE"/>
        </a:p>
      </dgm:t>
    </dgm:pt>
    <dgm:pt modelId="{432FE240-6C08-417F-85FE-957698593E7E}">
      <dgm:prSet phldrT="[Tekst]"/>
      <dgm:spPr/>
      <dgm:t>
        <a:bodyPr/>
        <a:lstStyle/>
        <a:p>
          <a:r>
            <a:rPr lang="nl-BE" dirty="0" smtClean="0"/>
            <a:t>Door Jezus Christus</a:t>
          </a:r>
          <a:endParaRPr lang="nl-BE" dirty="0"/>
        </a:p>
      </dgm:t>
    </dgm:pt>
    <dgm:pt modelId="{27C9F7BB-1D7E-43DA-ADE2-D04ACAE4B238}" type="parTrans" cxnId="{7AFBD83F-B88E-498C-9C89-1FECA8A64089}">
      <dgm:prSet/>
      <dgm:spPr/>
      <dgm:t>
        <a:bodyPr/>
        <a:lstStyle/>
        <a:p>
          <a:endParaRPr lang="nl-BE"/>
        </a:p>
      </dgm:t>
    </dgm:pt>
    <dgm:pt modelId="{F8CC99F2-10E3-43D9-A169-C620E1ED260A}" type="sibTrans" cxnId="{7AFBD83F-B88E-498C-9C89-1FECA8A64089}">
      <dgm:prSet/>
      <dgm:spPr/>
      <dgm:t>
        <a:bodyPr/>
        <a:lstStyle/>
        <a:p>
          <a:endParaRPr lang="nl-BE"/>
        </a:p>
      </dgm:t>
    </dgm:pt>
    <dgm:pt modelId="{3FB0B260-4C7B-4EBD-8DC2-2D458CAAEFB2}">
      <dgm:prSet phldrT="[Tekst]"/>
      <dgm:spPr/>
      <dgm:t>
        <a:bodyPr/>
        <a:lstStyle/>
        <a:p>
          <a:r>
            <a:rPr lang="nl-BE" dirty="0" smtClean="0"/>
            <a:t>Door de toekomst</a:t>
          </a:r>
          <a:endParaRPr lang="nl-BE" dirty="0"/>
        </a:p>
      </dgm:t>
    </dgm:pt>
    <dgm:pt modelId="{AAAB1505-375B-4DFD-8FD5-54D6FECFF3A9}" type="parTrans" cxnId="{64C3A1E0-5D11-4FAA-8F2E-91C46BFCEA2F}">
      <dgm:prSet/>
      <dgm:spPr/>
      <dgm:t>
        <a:bodyPr/>
        <a:lstStyle/>
        <a:p>
          <a:endParaRPr lang="nl-BE"/>
        </a:p>
      </dgm:t>
    </dgm:pt>
    <dgm:pt modelId="{89070494-AD92-4FC9-BB3A-43D59392C826}" type="sibTrans" cxnId="{64C3A1E0-5D11-4FAA-8F2E-91C46BFCEA2F}">
      <dgm:prSet/>
      <dgm:spPr/>
      <dgm:t>
        <a:bodyPr/>
        <a:lstStyle/>
        <a:p>
          <a:endParaRPr lang="nl-BE"/>
        </a:p>
      </dgm:t>
    </dgm:pt>
    <dgm:pt modelId="{BC63C4CB-C427-41AD-A18E-C4C782925233}" type="pres">
      <dgm:prSet presAssocID="{05CB2900-3AEB-4919-ADB5-9C5EE4CF4F1C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nl-BE"/>
        </a:p>
      </dgm:t>
    </dgm:pt>
    <dgm:pt modelId="{D7597A2C-6FC1-4251-AA11-EC0E00FF3CB2}" type="pres">
      <dgm:prSet presAssocID="{05CB2900-3AEB-4919-ADB5-9C5EE4CF4F1C}" presName="wedge1" presStyleLbl="node1" presStyleIdx="0" presStyleCnt="3"/>
      <dgm:spPr/>
      <dgm:t>
        <a:bodyPr/>
        <a:lstStyle/>
        <a:p>
          <a:endParaRPr lang="nl-BE"/>
        </a:p>
      </dgm:t>
    </dgm:pt>
    <dgm:pt modelId="{D1884066-954C-4A95-976B-B79791C5A8FF}" type="pres">
      <dgm:prSet presAssocID="{05CB2900-3AEB-4919-ADB5-9C5EE4CF4F1C}" presName="dummy1a" presStyleCnt="0"/>
      <dgm:spPr/>
      <dgm:t>
        <a:bodyPr/>
        <a:lstStyle/>
        <a:p>
          <a:endParaRPr lang="nl-BE"/>
        </a:p>
      </dgm:t>
    </dgm:pt>
    <dgm:pt modelId="{31792AE7-7F5B-4535-8239-C78A607E6AC5}" type="pres">
      <dgm:prSet presAssocID="{05CB2900-3AEB-4919-ADB5-9C5EE4CF4F1C}" presName="dummy1b" presStyleCnt="0"/>
      <dgm:spPr/>
      <dgm:t>
        <a:bodyPr/>
        <a:lstStyle/>
        <a:p>
          <a:endParaRPr lang="nl-BE"/>
        </a:p>
      </dgm:t>
    </dgm:pt>
    <dgm:pt modelId="{98D987E6-7B65-4CEC-BF87-312ED6941B41}" type="pres">
      <dgm:prSet presAssocID="{05CB2900-3AEB-4919-ADB5-9C5EE4CF4F1C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F869974B-8B6B-4B38-ABC6-7B0AFB95AE27}" type="pres">
      <dgm:prSet presAssocID="{05CB2900-3AEB-4919-ADB5-9C5EE4CF4F1C}" presName="wedge2" presStyleLbl="node1" presStyleIdx="1" presStyleCnt="3"/>
      <dgm:spPr/>
      <dgm:t>
        <a:bodyPr/>
        <a:lstStyle/>
        <a:p>
          <a:endParaRPr lang="nl-BE"/>
        </a:p>
      </dgm:t>
    </dgm:pt>
    <dgm:pt modelId="{B422AA08-650B-443F-A571-DE52E64D1F64}" type="pres">
      <dgm:prSet presAssocID="{05CB2900-3AEB-4919-ADB5-9C5EE4CF4F1C}" presName="dummy2a" presStyleCnt="0"/>
      <dgm:spPr/>
      <dgm:t>
        <a:bodyPr/>
        <a:lstStyle/>
        <a:p>
          <a:endParaRPr lang="nl-BE"/>
        </a:p>
      </dgm:t>
    </dgm:pt>
    <dgm:pt modelId="{2C0FE76D-702F-43E3-ADF8-E959F5C8684B}" type="pres">
      <dgm:prSet presAssocID="{05CB2900-3AEB-4919-ADB5-9C5EE4CF4F1C}" presName="dummy2b" presStyleCnt="0"/>
      <dgm:spPr/>
      <dgm:t>
        <a:bodyPr/>
        <a:lstStyle/>
        <a:p>
          <a:endParaRPr lang="nl-BE"/>
        </a:p>
      </dgm:t>
    </dgm:pt>
    <dgm:pt modelId="{55C06AB9-8E41-41F8-8E0E-A0B7179E16C5}" type="pres">
      <dgm:prSet presAssocID="{05CB2900-3AEB-4919-ADB5-9C5EE4CF4F1C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499F5F89-D936-49C3-972E-29790E198235}" type="pres">
      <dgm:prSet presAssocID="{05CB2900-3AEB-4919-ADB5-9C5EE4CF4F1C}" presName="wedge3" presStyleLbl="node1" presStyleIdx="2" presStyleCnt="3"/>
      <dgm:spPr/>
      <dgm:t>
        <a:bodyPr/>
        <a:lstStyle/>
        <a:p>
          <a:endParaRPr lang="nl-BE"/>
        </a:p>
      </dgm:t>
    </dgm:pt>
    <dgm:pt modelId="{CDC48978-90C0-405A-AC3F-0621B50FEDE3}" type="pres">
      <dgm:prSet presAssocID="{05CB2900-3AEB-4919-ADB5-9C5EE4CF4F1C}" presName="dummy3a" presStyleCnt="0"/>
      <dgm:spPr/>
      <dgm:t>
        <a:bodyPr/>
        <a:lstStyle/>
        <a:p>
          <a:endParaRPr lang="nl-BE"/>
        </a:p>
      </dgm:t>
    </dgm:pt>
    <dgm:pt modelId="{64762770-39FE-487F-903E-D4A4B6CC801C}" type="pres">
      <dgm:prSet presAssocID="{05CB2900-3AEB-4919-ADB5-9C5EE4CF4F1C}" presName="dummy3b" presStyleCnt="0"/>
      <dgm:spPr/>
      <dgm:t>
        <a:bodyPr/>
        <a:lstStyle/>
        <a:p>
          <a:endParaRPr lang="nl-BE"/>
        </a:p>
      </dgm:t>
    </dgm:pt>
    <dgm:pt modelId="{E8944452-8144-4774-9DF5-B7172E025AD9}" type="pres">
      <dgm:prSet presAssocID="{05CB2900-3AEB-4919-ADB5-9C5EE4CF4F1C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E65BF25F-6B80-43FC-A155-5AFAAE36A7E6}" type="pres">
      <dgm:prSet presAssocID="{BBDCD868-BAF1-49C2-A54E-94CA7065338A}" presName="arrowWedge1" presStyleLbl="fgSibTrans2D1" presStyleIdx="0" presStyleCnt="3"/>
      <dgm:spPr/>
      <dgm:t>
        <a:bodyPr/>
        <a:lstStyle/>
        <a:p>
          <a:endParaRPr lang="nl-BE"/>
        </a:p>
      </dgm:t>
    </dgm:pt>
    <dgm:pt modelId="{B8CA6148-77F0-46BF-A199-F1160F1149F4}" type="pres">
      <dgm:prSet presAssocID="{F8CC99F2-10E3-43D9-A169-C620E1ED260A}" presName="arrowWedge2" presStyleLbl="fgSibTrans2D1" presStyleIdx="1" presStyleCnt="3"/>
      <dgm:spPr/>
      <dgm:t>
        <a:bodyPr/>
        <a:lstStyle/>
        <a:p>
          <a:endParaRPr lang="nl-BE"/>
        </a:p>
      </dgm:t>
    </dgm:pt>
    <dgm:pt modelId="{F24F7781-30F9-4A36-83EF-2F98B3A1E0D3}" type="pres">
      <dgm:prSet presAssocID="{89070494-AD92-4FC9-BB3A-43D59392C826}" presName="arrowWedge3" presStyleLbl="fgSibTrans2D1" presStyleIdx="2" presStyleCnt="3"/>
      <dgm:spPr/>
      <dgm:t>
        <a:bodyPr/>
        <a:lstStyle/>
        <a:p>
          <a:endParaRPr lang="nl-BE"/>
        </a:p>
      </dgm:t>
    </dgm:pt>
  </dgm:ptLst>
  <dgm:cxnLst>
    <dgm:cxn modelId="{7AFBD83F-B88E-498C-9C89-1FECA8A64089}" srcId="{05CB2900-3AEB-4919-ADB5-9C5EE4CF4F1C}" destId="{432FE240-6C08-417F-85FE-957698593E7E}" srcOrd="1" destOrd="0" parTransId="{27C9F7BB-1D7E-43DA-ADE2-D04ACAE4B238}" sibTransId="{F8CC99F2-10E3-43D9-A169-C620E1ED260A}"/>
    <dgm:cxn modelId="{A0262B3E-D7D4-4CE9-9213-51D43D091591}" srcId="{05CB2900-3AEB-4919-ADB5-9C5EE4CF4F1C}" destId="{C0FEAF8D-0BB4-470B-B036-3BE891DEC936}" srcOrd="0" destOrd="0" parTransId="{1D6A75EA-07ED-4732-A698-5C15C29C2D0D}" sibTransId="{BBDCD868-BAF1-49C2-A54E-94CA7065338A}"/>
    <dgm:cxn modelId="{64C3A1E0-5D11-4FAA-8F2E-91C46BFCEA2F}" srcId="{05CB2900-3AEB-4919-ADB5-9C5EE4CF4F1C}" destId="{3FB0B260-4C7B-4EBD-8DC2-2D458CAAEFB2}" srcOrd="2" destOrd="0" parTransId="{AAAB1505-375B-4DFD-8FD5-54D6FECFF3A9}" sibTransId="{89070494-AD92-4FC9-BB3A-43D59392C826}"/>
    <dgm:cxn modelId="{0C18329A-FD32-495D-91DA-09F7017AEE85}" type="presOf" srcId="{C0FEAF8D-0BB4-470B-B036-3BE891DEC936}" destId="{D7597A2C-6FC1-4251-AA11-EC0E00FF3CB2}" srcOrd="0" destOrd="0" presId="urn:microsoft.com/office/officeart/2005/8/layout/cycle8"/>
    <dgm:cxn modelId="{8E3074F4-C233-4E5A-9687-8CAA454C8CA6}" type="presOf" srcId="{432FE240-6C08-417F-85FE-957698593E7E}" destId="{55C06AB9-8E41-41F8-8E0E-A0B7179E16C5}" srcOrd="1" destOrd="0" presId="urn:microsoft.com/office/officeart/2005/8/layout/cycle8"/>
    <dgm:cxn modelId="{D3E3D30E-7B18-4459-9E7B-9552EF07646B}" type="presOf" srcId="{05CB2900-3AEB-4919-ADB5-9C5EE4CF4F1C}" destId="{BC63C4CB-C427-41AD-A18E-C4C782925233}" srcOrd="0" destOrd="0" presId="urn:microsoft.com/office/officeart/2005/8/layout/cycle8"/>
    <dgm:cxn modelId="{B1C5E446-48E8-45E4-B71F-9F915C4F03BC}" type="presOf" srcId="{3FB0B260-4C7B-4EBD-8DC2-2D458CAAEFB2}" destId="{499F5F89-D936-49C3-972E-29790E198235}" srcOrd="0" destOrd="0" presId="urn:microsoft.com/office/officeart/2005/8/layout/cycle8"/>
    <dgm:cxn modelId="{28E6D4BB-8172-411B-B6A7-EC05553767ED}" type="presOf" srcId="{C0FEAF8D-0BB4-470B-B036-3BE891DEC936}" destId="{98D987E6-7B65-4CEC-BF87-312ED6941B41}" srcOrd="1" destOrd="0" presId="urn:microsoft.com/office/officeart/2005/8/layout/cycle8"/>
    <dgm:cxn modelId="{DAD1FF17-B426-498A-8921-5BA3AEE85871}" type="presOf" srcId="{3FB0B260-4C7B-4EBD-8DC2-2D458CAAEFB2}" destId="{E8944452-8144-4774-9DF5-B7172E025AD9}" srcOrd="1" destOrd="0" presId="urn:microsoft.com/office/officeart/2005/8/layout/cycle8"/>
    <dgm:cxn modelId="{7DFAA10A-C065-4303-8A6A-90F6491ED337}" type="presOf" srcId="{432FE240-6C08-417F-85FE-957698593E7E}" destId="{F869974B-8B6B-4B38-ABC6-7B0AFB95AE27}" srcOrd="0" destOrd="0" presId="urn:microsoft.com/office/officeart/2005/8/layout/cycle8"/>
    <dgm:cxn modelId="{46A05E1D-31A3-4928-99A8-0AFBBB572A37}" type="presParOf" srcId="{BC63C4CB-C427-41AD-A18E-C4C782925233}" destId="{D7597A2C-6FC1-4251-AA11-EC0E00FF3CB2}" srcOrd="0" destOrd="0" presId="urn:microsoft.com/office/officeart/2005/8/layout/cycle8"/>
    <dgm:cxn modelId="{D6BC1451-16EA-47D3-A4EA-F8F8279A47A3}" type="presParOf" srcId="{BC63C4CB-C427-41AD-A18E-C4C782925233}" destId="{D1884066-954C-4A95-976B-B79791C5A8FF}" srcOrd="1" destOrd="0" presId="urn:microsoft.com/office/officeart/2005/8/layout/cycle8"/>
    <dgm:cxn modelId="{C6A7DFA5-DA8B-4849-AFB0-1E5C5FBDB77E}" type="presParOf" srcId="{BC63C4CB-C427-41AD-A18E-C4C782925233}" destId="{31792AE7-7F5B-4535-8239-C78A607E6AC5}" srcOrd="2" destOrd="0" presId="urn:microsoft.com/office/officeart/2005/8/layout/cycle8"/>
    <dgm:cxn modelId="{B50D52D7-EE44-4EAE-A043-1AA96725DEAF}" type="presParOf" srcId="{BC63C4CB-C427-41AD-A18E-C4C782925233}" destId="{98D987E6-7B65-4CEC-BF87-312ED6941B41}" srcOrd="3" destOrd="0" presId="urn:microsoft.com/office/officeart/2005/8/layout/cycle8"/>
    <dgm:cxn modelId="{56B5377E-684C-4B6D-9251-85169DB498B4}" type="presParOf" srcId="{BC63C4CB-C427-41AD-A18E-C4C782925233}" destId="{F869974B-8B6B-4B38-ABC6-7B0AFB95AE27}" srcOrd="4" destOrd="0" presId="urn:microsoft.com/office/officeart/2005/8/layout/cycle8"/>
    <dgm:cxn modelId="{44404B86-0563-4A31-A3E9-BFC1DAFF89F3}" type="presParOf" srcId="{BC63C4CB-C427-41AD-A18E-C4C782925233}" destId="{B422AA08-650B-443F-A571-DE52E64D1F64}" srcOrd="5" destOrd="0" presId="urn:microsoft.com/office/officeart/2005/8/layout/cycle8"/>
    <dgm:cxn modelId="{D1C4D7AF-E0D3-48A1-A122-E3F154979A0B}" type="presParOf" srcId="{BC63C4CB-C427-41AD-A18E-C4C782925233}" destId="{2C0FE76D-702F-43E3-ADF8-E959F5C8684B}" srcOrd="6" destOrd="0" presId="urn:microsoft.com/office/officeart/2005/8/layout/cycle8"/>
    <dgm:cxn modelId="{E53D8B5B-7D21-49EF-A341-3073623A4F32}" type="presParOf" srcId="{BC63C4CB-C427-41AD-A18E-C4C782925233}" destId="{55C06AB9-8E41-41F8-8E0E-A0B7179E16C5}" srcOrd="7" destOrd="0" presId="urn:microsoft.com/office/officeart/2005/8/layout/cycle8"/>
    <dgm:cxn modelId="{C95A6FCE-F6EE-45CB-BA6E-E4F3208C1BD2}" type="presParOf" srcId="{BC63C4CB-C427-41AD-A18E-C4C782925233}" destId="{499F5F89-D936-49C3-972E-29790E198235}" srcOrd="8" destOrd="0" presId="urn:microsoft.com/office/officeart/2005/8/layout/cycle8"/>
    <dgm:cxn modelId="{F7438AB3-E7FB-484B-B31D-2BF721BB30B6}" type="presParOf" srcId="{BC63C4CB-C427-41AD-A18E-C4C782925233}" destId="{CDC48978-90C0-405A-AC3F-0621B50FEDE3}" srcOrd="9" destOrd="0" presId="urn:microsoft.com/office/officeart/2005/8/layout/cycle8"/>
    <dgm:cxn modelId="{B5615312-47A0-46C7-A658-E82C138302B4}" type="presParOf" srcId="{BC63C4CB-C427-41AD-A18E-C4C782925233}" destId="{64762770-39FE-487F-903E-D4A4B6CC801C}" srcOrd="10" destOrd="0" presId="urn:microsoft.com/office/officeart/2005/8/layout/cycle8"/>
    <dgm:cxn modelId="{F6301FB0-1C06-456A-8D0B-A9844FEF7FA4}" type="presParOf" srcId="{BC63C4CB-C427-41AD-A18E-C4C782925233}" destId="{E8944452-8144-4774-9DF5-B7172E025AD9}" srcOrd="11" destOrd="0" presId="urn:microsoft.com/office/officeart/2005/8/layout/cycle8"/>
    <dgm:cxn modelId="{11D2EB09-E6A0-44E7-AF01-26F885EB7447}" type="presParOf" srcId="{BC63C4CB-C427-41AD-A18E-C4C782925233}" destId="{E65BF25F-6B80-43FC-A155-5AFAAE36A7E6}" srcOrd="12" destOrd="0" presId="urn:microsoft.com/office/officeart/2005/8/layout/cycle8"/>
    <dgm:cxn modelId="{DE6E22BE-15C7-4BF5-A0B8-9EA1459E871A}" type="presParOf" srcId="{BC63C4CB-C427-41AD-A18E-C4C782925233}" destId="{B8CA6148-77F0-46BF-A199-F1160F1149F4}" srcOrd="13" destOrd="0" presId="urn:microsoft.com/office/officeart/2005/8/layout/cycle8"/>
    <dgm:cxn modelId="{9A1B7142-F215-41FA-96D1-8F30E3360EB8}" type="presParOf" srcId="{BC63C4CB-C427-41AD-A18E-C4C782925233}" destId="{F24F7781-30F9-4A36-83EF-2F98B3A1E0D3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B057223-8706-4BF5-9247-041B245F3652}" type="doc">
      <dgm:prSet loTypeId="urn:microsoft.com/office/officeart/2005/8/layout/list1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nl-BE"/>
        </a:p>
      </dgm:t>
    </dgm:pt>
    <dgm:pt modelId="{CB65804E-FED4-44AE-B4C3-40B7599F0FAF}">
      <dgm:prSet phldrT="[Tekst]"/>
      <dgm:spPr/>
      <dgm:t>
        <a:bodyPr/>
        <a:lstStyle/>
        <a:p>
          <a:r>
            <a:rPr lang="nl-BE" dirty="0" smtClean="0"/>
            <a:t>Zonde is tragiek</a:t>
          </a:r>
          <a:endParaRPr lang="nl-BE" dirty="0"/>
        </a:p>
      </dgm:t>
    </dgm:pt>
    <dgm:pt modelId="{F212786D-26C5-4897-B793-7230E5BBB71D}" type="parTrans" cxnId="{4C4A680D-97C5-4995-A661-6665073E4574}">
      <dgm:prSet/>
      <dgm:spPr/>
      <dgm:t>
        <a:bodyPr/>
        <a:lstStyle/>
        <a:p>
          <a:endParaRPr lang="nl-BE"/>
        </a:p>
      </dgm:t>
    </dgm:pt>
    <dgm:pt modelId="{0784B43B-AB82-4212-B720-FD6D985B39B6}" type="sibTrans" cxnId="{4C4A680D-97C5-4995-A661-6665073E4574}">
      <dgm:prSet/>
      <dgm:spPr/>
      <dgm:t>
        <a:bodyPr/>
        <a:lstStyle/>
        <a:p>
          <a:endParaRPr lang="nl-BE"/>
        </a:p>
      </dgm:t>
    </dgm:pt>
    <dgm:pt modelId="{3037500F-1BF2-49B3-ADF4-68ECC2371B77}">
      <dgm:prSet phldrT="[Tekst]"/>
      <dgm:spPr/>
      <dgm:t>
        <a:bodyPr/>
        <a:lstStyle/>
        <a:p>
          <a:r>
            <a:rPr lang="nl-BE" dirty="0" smtClean="0"/>
            <a:t>Zonde is sociale ontvreemding</a:t>
          </a:r>
          <a:endParaRPr lang="nl-BE" dirty="0"/>
        </a:p>
      </dgm:t>
    </dgm:pt>
    <dgm:pt modelId="{19119B4C-FCC0-4A2B-916B-F4470A638D42}" type="parTrans" cxnId="{253DA558-C686-4908-8521-B4241A276BCD}">
      <dgm:prSet/>
      <dgm:spPr/>
      <dgm:t>
        <a:bodyPr/>
        <a:lstStyle/>
        <a:p>
          <a:endParaRPr lang="nl-BE"/>
        </a:p>
      </dgm:t>
    </dgm:pt>
    <dgm:pt modelId="{FA2A2767-CB07-456A-84C9-662E27730C4D}" type="sibTrans" cxnId="{253DA558-C686-4908-8521-B4241A276BCD}">
      <dgm:prSet/>
      <dgm:spPr/>
      <dgm:t>
        <a:bodyPr/>
        <a:lstStyle/>
        <a:p>
          <a:endParaRPr lang="nl-BE"/>
        </a:p>
      </dgm:t>
    </dgm:pt>
    <dgm:pt modelId="{8C8EB215-8E13-40A6-87C6-0D3992C4A90E}">
      <dgm:prSet phldrT="[Tekst]"/>
      <dgm:spPr/>
      <dgm:t>
        <a:bodyPr/>
        <a:lstStyle/>
        <a:p>
          <a:r>
            <a:rPr lang="nl-BE" dirty="0" smtClean="0"/>
            <a:t>Zonde is biologisch gedrag</a:t>
          </a:r>
          <a:endParaRPr lang="nl-BE" dirty="0"/>
        </a:p>
      </dgm:t>
    </dgm:pt>
    <dgm:pt modelId="{4CAA12D4-0F96-4D9B-8275-1B9AF477977D}" type="parTrans" cxnId="{5BA2388D-BF47-45B6-ADC1-DBAB8A0B01B7}">
      <dgm:prSet/>
      <dgm:spPr/>
      <dgm:t>
        <a:bodyPr/>
        <a:lstStyle/>
        <a:p>
          <a:endParaRPr lang="nl-BE"/>
        </a:p>
      </dgm:t>
    </dgm:pt>
    <dgm:pt modelId="{EDE668C6-9F76-42F2-AE0B-B12158BBE555}" type="sibTrans" cxnId="{5BA2388D-BF47-45B6-ADC1-DBAB8A0B01B7}">
      <dgm:prSet/>
      <dgm:spPr/>
      <dgm:t>
        <a:bodyPr/>
        <a:lstStyle/>
        <a:p>
          <a:endParaRPr lang="nl-BE"/>
        </a:p>
      </dgm:t>
    </dgm:pt>
    <dgm:pt modelId="{D3970D95-07F5-4E34-89DE-3BD94DFAE115}" type="pres">
      <dgm:prSet presAssocID="{9B057223-8706-4BF5-9247-041B245F3652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nl-BE"/>
        </a:p>
      </dgm:t>
    </dgm:pt>
    <dgm:pt modelId="{C3F1B04D-CCF3-4DAA-BE71-88D520A5DA6D}" type="pres">
      <dgm:prSet presAssocID="{CB65804E-FED4-44AE-B4C3-40B7599F0FAF}" presName="parentLin" presStyleCnt="0"/>
      <dgm:spPr/>
    </dgm:pt>
    <dgm:pt modelId="{327EDB7A-CB84-4AAD-9610-6374886F9814}" type="pres">
      <dgm:prSet presAssocID="{CB65804E-FED4-44AE-B4C3-40B7599F0FAF}" presName="parentLeftMargin" presStyleLbl="node1" presStyleIdx="0" presStyleCnt="3"/>
      <dgm:spPr/>
      <dgm:t>
        <a:bodyPr/>
        <a:lstStyle/>
        <a:p>
          <a:endParaRPr lang="nl-BE"/>
        </a:p>
      </dgm:t>
    </dgm:pt>
    <dgm:pt modelId="{25520860-F791-4B29-BBEB-AE51B77296F5}" type="pres">
      <dgm:prSet presAssocID="{CB65804E-FED4-44AE-B4C3-40B7599F0FAF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7835B988-CD62-4DA9-B3BB-AF32D93BF1A6}" type="pres">
      <dgm:prSet presAssocID="{CB65804E-FED4-44AE-B4C3-40B7599F0FAF}" presName="negativeSpace" presStyleCnt="0"/>
      <dgm:spPr/>
    </dgm:pt>
    <dgm:pt modelId="{8FF0BB49-6D4F-4E92-BB6A-B29199BC799B}" type="pres">
      <dgm:prSet presAssocID="{CB65804E-FED4-44AE-B4C3-40B7599F0FAF}" presName="childText" presStyleLbl="conFgAcc1" presStyleIdx="0" presStyleCnt="3">
        <dgm:presLayoutVars>
          <dgm:bulletEnabled val="1"/>
        </dgm:presLayoutVars>
      </dgm:prSet>
      <dgm:spPr/>
    </dgm:pt>
    <dgm:pt modelId="{6E0F4569-4FEF-4C24-9DB1-06094DABF8D7}" type="pres">
      <dgm:prSet presAssocID="{0784B43B-AB82-4212-B720-FD6D985B39B6}" presName="spaceBetweenRectangles" presStyleCnt="0"/>
      <dgm:spPr/>
    </dgm:pt>
    <dgm:pt modelId="{F73AC5CA-F933-4B2D-B1A4-EAA68D89AF9B}" type="pres">
      <dgm:prSet presAssocID="{3037500F-1BF2-49B3-ADF4-68ECC2371B77}" presName="parentLin" presStyleCnt="0"/>
      <dgm:spPr/>
    </dgm:pt>
    <dgm:pt modelId="{59F67D92-8B27-4B65-9998-E87B9D3FAB98}" type="pres">
      <dgm:prSet presAssocID="{3037500F-1BF2-49B3-ADF4-68ECC2371B77}" presName="parentLeftMargin" presStyleLbl="node1" presStyleIdx="0" presStyleCnt="3"/>
      <dgm:spPr/>
      <dgm:t>
        <a:bodyPr/>
        <a:lstStyle/>
        <a:p>
          <a:endParaRPr lang="nl-BE"/>
        </a:p>
      </dgm:t>
    </dgm:pt>
    <dgm:pt modelId="{CBA2000D-C6AC-4B81-AA93-E9119E97BE70}" type="pres">
      <dgm:prSet presAssocID="{3037500F-1BF2-49B3-ADF4-68ECC2371B77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4C6BF201-BEB4-4D67-A8AC-7E44467DBBF1}" type="pres">
      <dgm:prSet presAssocID="{3037500F-1BF2-49B3-ADF4-68ECC2371B77}" presName="negativeSpace" presStyleCnt="0"/>
      <dgm:spPr/>
    </dgm:pt>
    <dgm:pt modelId="{4DCDAAD9-E78F-466A-BC3E-994DFAC64F0A}" type="pres">
      <dgm:prSet presAssocID="{3037500F-1BF2-49B3-ADF4-68ECC2371B77}" presName="childText" presStyleLbl="conFgAcc1" presStyleIdx="1" presStyleCnt="3">
        <dgm:presLayoutVars>
          <dgm:bulletEnabled val="1"/>
        </dgm:presLayoutVars>
      </dgm:prSet>
      <dgm:spPr/>
    </dgm:pt>
    <dgm:pt modelId="{B097B761-86BF-4102-AC1F-0A2D90DC5EE3}" type="pres">
      <dgm:prSet presAssocID="{FA2A2767-CB07-456A-84C9-662E27730C4D}" presName="spaceBetweenRectangles" presStyleCnt="0"/>
      <dgm:spPr/>
    </dgm:pt>
    <dgm:pt modelId="{C911DF8D-6539-4C61-BD18-A2BB52D56D06}" type="pres">
      <dgm:prSet presAssocID="{8C8EB215-8E13-40A6-87C6-0D3992C4A90E}" presName="parentLin" presStyleCnt="0"/>
      <dgm:spPr/>
    </dgm:pt>
    <dgm:pt modelId="{998A8F83-BBD1-4176-ABD4-040E1DFCEEE0}" type="pres">
      <dgm:prSet presAssocID="{8C8EB215-8E13-40A6-87C6-0D3992C4A90E}" presName="parentLeftMargin" presStyleLbl="node1" presStyleIdx="1" presStyleCnt="3"/>
      <dgm:spPr/>
      <dgm:t>
        <a:bodyPr/>
        <a:lstStyle/>
        <a:p>
          <a:endParaRPr lang="nl-BE"/>
        </a:p>
      </dgm:t>
    </dgm:pt>
    <dgm:pt modelId="{3CAD4E80-D9E4-4FFE-863C-06DEC7C9D8D1}" type="pres">
      <dgm:prSet presAssocID="{8C8EB215-8E13-40A6-87C6-0D3992C4A90E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8C574795-BFF2-4BA0-89A0-8AA5572AC577}" type="pres">
      <dgm:prSet presAssocID="{8C8EB215-8E13-40A6-87C6-0D3992C4A90E}" presName="negativeSpace" presStyleCnt="0"/>
      <dgm:spPr/>
    </dgm:pt>
    <dgm:pt modelId="{DADD59FE-82F9-47C3-AB9A-DF7589E37A9D}" type="pres">
      <dgm:prSet presAssocID="{8C8EB215-8E13-40A6-87C6-0D3992C4A90E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841D1A86-D114-4EA0-9618-2B21E18F21C5}" type="presOf" srcId="{8C8EB215-8E13-40A6-87C6-0D3992C4A90E}" destId="{3CAD4E80-D9E4-4FFE-863C-06DEC7C9D8D1}" srcOrd="1" destOrd="0" presId="urn:microsoft.com/office/officeart/2005/8/layout/list1"/>
    <dgm:cxn modelId="{253DA558-C686-4908-8521-B4241A276BCD}" srcId="{9B057223-8706-4BF5-9247-041B245F3652}" destId="{3037500F-1BF2-49B3-ADF4-68ECC2371B77}" srcOrd="1" destOrd="0" parTransId="{19119B4C-FCC0-4A2B-916B-F4470A638D42}" sibTransId="{FA2A2767-CB07-456A-84C9-662E27730C4D}"/>
    <dgm:cxn modelId="{4C4A680D-97C5-4995-A661-6665073E4574}" srcId="{9B057223-8706-4BF5-9247-041B245F3652}" destId="{CB65804E-FED4-44AE-B4C3-40B7599F0FAF}" srcOrd="0" destOrd="0" parTransId="{F212786D-26C5-4897-B793-7230E5BBB71D}" sibTransId="{0784B43B-AB82-4212-B720-FD6D985B39B6}"/>
    <dgm:cxn modelId="{D25646F0-19DC-41D7-9D6D-ECE2F449A815}" type="presOf" srcId="{CB65804E-FED4-44AE-B4C3-40B7599F0FAF}" destId="{25520860-F791-4B29-BBEB-AE51B77296F5}" srcOrd="1" destOrd="0" presId="urn:microsoft.com/office/officeart/2005/8/layout/list1"/>
    <dgm:cxn modelId="{80254402-A172-4E33-85E1-A0C50453CBDB}" type="presOf" srcId="{CB65804E-FED4-44AE-B4C3-40B7599F0FAF}" destId="{327EDB7A-CB84-4AAD-9610-6374886F9814}" srcOrd="0" destOrd="0" presId="urn:microsoft.com/office/officeart/2005/8/layout/list1"/>
    <dgm:cxn modelId="{A16114C0-C9F6-411F-9669-EDF2AE40519D}" type="presOf" srcId="{3037500F-1BF2-49B3-ADF4-68ECC2371B77}" destId="{CBA2000D-C6AC-4B81-AA93-E9119E97BE70}" srcOrd="1" destOrd="0" presId="urn:microsoft.com/office/officeart/2005/8/layout/list1"/>
    <dgm:cxn modelId="{C3C002B4-95C9-457D-A8A1-B77804891CEF}" type="presOf" srcId="{9B057223-8706-4BF5-9247-041B245F3652}" destId="{D3970D95-07F5-4E34-89DE-3BD94DFAE115}" srcOrd="0" destOrd="0" presId="urn:microsoft.com/office/officeart/2005/8/layout/list1"/>
    <dgm:cxn modelId="{5BA2388D-BF47-45B6-ADC1-DBAB8A0B01B7}" srcId="{9B057223-8706-4BF5-9247-041B245F3652}" destId="{8C8EB215-8E13-40A6-87C6-0D3992C4A90E}" srcOrd="2" destOrd="0" parTransId="{4CAA12D4-0F96-4D9B-8275-1B9AF477977D}" sibTransId="{EDE668C6-9F76-42F2-AE0B-B12158BBE555}"/>
    <dgm:cxn modelId="{699CFF1E-CFD8-4693-92BA-448BB1740880}" type="presOf" srcId="{8C8EB215-8E13-40A6-87C6-0D3992C4A90E}" destId="{998A8F83-BBD1-4176-ABD4-040E1DFCEEE0}" srcOrd="0" destOrd="0" presId="urn:microsoft.com/office/officeart/2005/8/layout/list1"/>
    <dgm:cxn modelId="{9F0C5EA0-3D17-48C9-90E5-A68FD52EFA90}" type="presOf" srcId="{3037500F-1BF2-49B3-ADF4-68ECC2371B77}" destId="{59F67D92-8B27-4B65-9998-E87B9D3FAB98}" srcOrd="0" destOrd="0" presId="urn:microsoft.com/office/officeart/2005/8/layout/list1"/>
    <dgm:cxn modelId="{7147DAF2-72CE-4764-B127-AD7B058D62D9}" type="presParOf" srcId="{D3970D95-07F5-4E34-89DE-3BD94DFAE115}" destId="{C3F1B04D-CCF3-4DAA-BE71-88D520A5DA6D}" srcOrd="0" destOrd="0" presId="urn:microsoft.com/office/officeart/2005/8/layout/list1"/>
    <dgm:cxn modelId="{0C0EDEEC-E3B5-4D09-BEF1-D9A19201F9C1}" type="presParOf" srcId="{C3F1B04D-CCF3-4DAA-BE71-88D520A5DA6D}" destId="{327EDB7A-CB84-4AAD-9610-6374886F9814}" srcOrd="0" destOrd="0" presId="urn:microsoft.com/office/officeart/2005/8/layout/list1"/>
    <dgm:cxn modelId="{93F34336-48ED-4D7E-B1E2-263A7AD14B43}" type="presParOf" srcId="{C3F1B04D-CCF3-4DAA-BE71-88D520A5DA6D}" destId="{25520860-F791-4B29-BBEB-AE51B77296F5}" srcOrd="1" destOrd="0" presId="urn:microsoft.com/office/officeart/2005/8/layout/list1"/>
    <dgm:cxn modelId="{2F55A7F6-7D78-4F5E-8801-50928BA4F3FE}" type="presParOf" srcId="{D3970D95-07F5-4E34-89DE-3BD94DFAE115}" destId="{7835B988-CD62-4DA9-B3BB-AF32D93BF1A6}" srcOrd="1" destOrd="0" presId="urn:microsoft.com/office/officeart/2005/8/layout/list1"/>
    <dgm:cxn modelId="{59BDDABB-F6DE-4C3B-9D68-5A945CA82B00}" type="presParOf" srcId="{D3970D95-07F5-4E34-89DE-3BD94DFAE115}" destId="{8FF0BB49-6D4F-4E92-BB6A-B29199BC799B}" srcOrd="2" destOrd="0" presId="urn:microsoft.com/office/officeart/2005/8/layout/list1"/>
    <dgm:cxn modelId="{CD191FE2-68DE-41FC-8EFC-B2BD306B5748}" type="presParOf" srcId="{D3970D95-07F5-4E34-89DE-3BD94DFAE115}" destId="{6E0F4569-4FEF-4C24-9DB1-06094DABF8D7}" srcOrd="3" destOrd="0" presId="urn:microsoft.com/office/officeart/2005/8/layout/list1"/>
    <dgm:cxn modelId="{51264371-6146-44B9-B037-B93E75762815}" type="presParOf" srcId="{D3970D95-07F5-4E34-89DE-3BD94DFAE115}" destId="{F73AC5CA-F933-4B2D-B1A4-EAA68D89AF9B}" srcOrd="4" destOrd="0" presId="urn:microsoft.com/office/officeart/2005/8/layout/list1"/>
    <dgm:cxn modelId="{9ECA0F0A-A20A-43A5-82D9-FC43555619D8}" type="presParOf" srcId="{F73AC5CA-F933-4B2D-B1A4-EAA68D89AF9B}" destId="{59F67D92-8B27-4B65-9998-E87B9D3FAB98}" srcOrd="0" destOrd="0" presId="urn:microsoft.com/office/officeart/2005/8/layout/list1"/>
    <dgm:cxn modelId="{5F344A57-516C-4DDE-A04B-06016F13B0BA}" type="presParOf" srcId="{F73AC5CA-F933-4B2D-B1A4-EAA68D89AF9B}" destId="{CBA2000D-C6AC-4B81-AA93-E9119E97BE70}" srcOrd="1" destOrd="0" presId="urn:microsoft.com/office/officeart/2005/8/layout/list1"/>
    <dgm:cxn modelId="{2BEE9A11-D767-4C3B-AF91-A5406D0B77CE}" type="presParOf" srcId="{D3970D95-07F5-4E34-89DE-3BD94DFAE115}" destId="{4C6BF201-BEB4-4D67-A8AC-7E44467DBBF1}" srcOrd="5" destOrd="0" presId="urn:microsoft.com/office/officeart/2005/8/layout/list1"/>
    <dgm:cxn modelId="{2D4A8A82-4A62-4A4D-A95F-5E3794FFB2D8}" type="presParOf" srcId="{D3970D95-07F5-4E34-89DE-3BD94DFAE115}" destId="{4DCDAAD9-E78F-466A-BC3E-994DFAC64F0A}" srcOrd="6" destOrd="0" presId="urn:microsoft.com/office/officeart/2005/8/layout/list1"/>
    <dgm:cxn modelId="{4376AD31-FBC0-4809-9076-522788B178F7}" type="presParOf" srcId="{D3970D95-07F5-4E34-89DE-3BD94DFAE115}" destId="{B097B761-86BF-4102-AC1F-0A2D90DC5EE3}" srcOrd="7" destOrd="0" presId="urn:microsoft.com/office/officeart/2005/8/layout/list1"/>
    <dgm:cxn modelId="{E78BCB0B-27C0-434F-87D0-2133F7945927}" type="presParOf" srcId="{D3970D95-07F5-4E34-89DE-3BD94DFAE115}" destId="{C911DF8D-6539-4C61-BD18-A2BB52D56D06}" srcOrd="8" destOrd="0" presId="urn:microsoft.com/office/officeart/2005/8/layout/list1"/>
    <dgm:cxn modelId="{F986BF6B-5DA7-4C54-AC32-EC47C2290050}" type="presParOf" srcId="{C911DF8D-6539-4C61-BD18-A2BB52D56D06}" destId="{998A8F83-BBD1-4176-ABD4-040E1DFCEEE0}" srcOrd="0" destOrd="0" presId="urn:microsoft.com/office/officeart/2005/8/layout/list1"/>
    <dgm:cxn modelId="{C313F7F7-AFB4-45A0-AACF-1F59C6EB642F}" type="presParOf" srcId="{C911DF8D-6539-4C61-BD18-A2BB52D56D06}" destId="{3CAD4E80-D9E4-4FFE-863C-06DEC7C9D8D1}" srcOrd="1" destOrd="0" presId="urn:microsoft.com/office/officeart/2005/8/layout/list1"/>
    <dgm:cxn modelId="{BFC673B4-828D-4A45-9D82-52E3D80E6DC2}" type="presParOf" srcId="{D3970D95-07F5-4E34-89DE-3BD94DFAE115}" destId="{8C574795-BFF2-4BA0-89A0-8AA5572AC577}" srcOrd="9" destOrd="0" presId="urn:microsoft.com/office/officeart/2005/8/layout/list1"/>
    <dgm:cxn modelId="{5CF95FC1-0DFB-4DC3-826F-345CF33A462B}" type="presParOf" srcId="{D3970D95-07F5-4E34-89DE-3BD94DFAE115}" destId="{DADD59FE-82F9-47C3-AB9A-DF7589E37A9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2CC7CC7-0240-472F-B327-5E6E82331A97}" type="doc">
      <dgm:prSet loTypeId="urn:microsoft.com/office/officeart/2005/8/layout/chevron2" loCatId="process" qsTypeId="urn:microsoft.com/office/officeart/2005/8/quickstyle/simple1" qsCatId="simple" csTypeId="urn:microsoft.com/office/officeart/2005/8/colors/colorful4" csCatId="colorful" phldr="1"/>
      <dgm:spPr/>
    </dgm:pt>
    <dgm:pt modelId="{D60DB57B-C85B-44BA-92B4-E2CAF9D5D793}">
      <dgm:prSet phldrT="[Tekst]"/>
      <dgm:spPr/>
      <dgm:t>
        <a:bodyPr/>
        <a:lstStyle/>
        <a:p>
          <a:r>
            <a:rPr lang="nl-BE" dirty="0" smtClean="0"/>
            <a:t>Genesis 3</a:t>
          </a:r>
          <a:endParaRPr lang="nl-BE" dirty="0"/>
        </a:p>
      </dgm:t>
    </dgm:pt>
    <dgm:pt modelId="{AD6DF081-733A-41FA-BAC3-09A44F94C9A6}" type="parTrans" cxnId="{DA1D00CA-885E-4537-B5AB-A5330E5BD868}">
      <dgm:prSet/>
      <dgm:spPr/>
      <dgm:t>
        <a:bodyPr/>
        <a:lstStyle/>
        <a:p>
          <a:endParaRPr lang="nl-BE"/>
        </a:p>
      </dgm:t>
    </dgm:pt>
    <dgm:pt modelId="{C117BE6A-9C46-4ACB-8A48-E6B75E1AD572}" type="sibTrans" cxnId="{DA1D00CA-885E-4537-B5AB-A5330E5BD868}">
      <dgm:prSet/>
      <dgm:spPr/>
      <dgm:t>
        <a:bodyPr/>
        <a:lstStyle/>
        <a:p>
          <a:endParaRPr lang="nl-BE"/>
        </a:p>
      </dgm:t>
    </dgm:pt>
    <dgm:pt modelId="{5EEB242C-76D1-40C1-B5CF-34383960FDAB}">
      <dgm:prSet phldrT="[Tekst]"/>
      <dgm:spPr/>
      <dgm:t>
        <a:bodyPr/>
        <a:lstStyle/>
        <a:p>
          <a:r>
            <a:rPr lang="nl-BE" dirty="0" smtClean="0"/>
            <a:t>Zonde is anti-verzoening</a:t>
          </a:r>
          <a:endParaRPr lang="nl-BE" dirty="0"/>
        </a:p>
      </dgm:t>
    </dgm:pt>
    <dgm:pt modelId="{1A60BAF9-7BCF-4A64-8564-14DCE4435D89}" type="parTrans" cxnId="{F87AF93A-5462-4687-8A68-06D98C0200F5}">
      <dgm:prSet/>
      <dgm:spPr/>
      <dgm:t>
        <a:bodyPr/>
        <a:lstStyle/>
        <a:p>
          <a:endParaRPr lang="nl-BE"/>
        </a:p>
      </dgm:t>
    </dgm:pt>
    <dgm:pt modelId="{6BE06AED-1F7B-4AC1-B899-DAC6FE2F2A02}" type="sibTrans" cxnId="{F87AF93A-5462-4687-8A68-06D98C0200F5}">
      <dgm:prSet/>
      <dgm:spPr/>
      <dgm:t>
        <a:bodyPr/>
        <a:lstStyle/>
        <a:p>
          <a:endParaRPr lang="nl-BE"/>
        </a:p>
      </dgm:t>
    </dgm:pt>
    <dgm:pt modelId="{B59ED0E7-C0CB-4313-AD9F-38D3DA3A0DC7}">
      <dgm:prSet phldrT="[Tekst]"/>
      <dgm:spPr/>
      <dgm:t>
        <a:bodyPr/>
        <a:lstStyle/>
        <a:p>
          <a:r>
            <a:rPr lang="nl-BE" dirty="0" smtClean="0"/>
            <a:t>Zonde is hoogmoed</a:t>
          </a:r>
          <a:endParaRPr lang="nl-BE" dirty="0"/>
        </a:p>
      </dgm:t>
    </dgm:pt>
    <dgm:pt modelId="{F7BE6F52-C8C8-4C03-9B5C-0F065987FCEA}" type="parTrans" cxnId="{06BBC6AE-324A-4C9D-9532-429684E94891}">
      <dgm:prSet/>
      <dgm:spPr/>
      <dgm:t>
        <a:bodyPr/>
        <a:lstStyle/>
        <a:p>
          <a:endParaRPr lang="nl-BE"/>
        </a:p>
      </dgm:t>
    </dgm:pt>
    <dgm:pt modelId="{41E8BD88-A809-413E-8AA2-C7D1371F7F6E}" type="sibTrans" cxnId="{06BBC6AE-324A-4C9D-9532-429684E94891}">
      <dgm:prSet/>
      <dgm:spPr/>
      <dgm:t>
        <a:bodyPr/>
        <a:lstStyle/>
        <a:p>
          <a:endParaRPr lang="nl-BE"/>
        </a:p>
      </dgm:t>
    </dgm:pt>
    <dgm:pt modelId="{02B58B72-CB94-4919-8054-A07583871C64}">
      <dgm:prSet phldrT="[Tekst]"/>
      <dgm:spPr/>
      <dgm:t>
        <a:bodyPr/>
        <a:lstStyle/>
        <a:p>
          <a:r>
            <a:rPr lang="nl-BE" dirty="0" smtClean="0"/>
            <a:t>Zonde is leugen</a:t>
          </a:r>
          <a:endParaRPr lang="nl-BE" dirty="0"/>
        </a:p>
      </dgm:t>
    </dgm:pt>
    <dgm:pt modelId="{2A62E411-AE78-4AAB-8B9B-6AA92CDAEF18}" type="parTrans" cxnId="{35C924AB-F324-4690-90F2-C853E645404F}">
      <dgm:prSet/>
      <dgm:spPr/>
      <dgm:t>
        <a:bodyPr/>
        <a:lstStyle/>
        <a:p>
          <a:endParaRPr lang="nl-BE"/>
        </a:p>
      </dgm:t>
    </dgm:pt>
    <dgm:pt modelId="{6EF9C5A7-A65E-4EEF-B86B-091B46A78499}" type="sibTrans" cxnId="{35C924AB-F324-4690-90F2-C853E645404F}">
      <dgm:prSet/>
      <dgm:spPr/>
      <dgm:t>
        <a:bodyPr/>
        <a:lstStyle/>
        <a:p>
          <a:endParaRPr lang="nl-BE"/>
        </a:p>
      </dgm:t>
    </dgm:pt>
    <dgm:pt modelId="{E68CF1CC-4CD2-4703-B1A1-DB9FF204144B}">
      <dgm:prSet phldrT="[Tekst]"/>
      <dgm:spPr/>
      <dgm:t>
        <a:bodyPr/>
        <a:lstStyle/>
        <a:p>
          <a:r>
            <a:rPr lang="nl-BE" dirty="0" smtClean="0"/>
            <a:t>Zonde is rebellie</a:t>
          </a:r>
          <a:endParaRPr lang="nl-BE" dirty="0"/>
        </a:p>
      </dgm:t>
    </dgm:pt>
    <dgm:pt modelId="{17802999-8B76-4ECC-B0C9-B959E1EB6278}" type="parTrans" cxnId="{5D808406-8BEC-44E2-8F75-FA5D3E2D8E14}">
      <dgm:prSet/>
      <dgm:spPr/>
      <dgm:t>
        <a:bodyPr/>
        <a:lstStyle/>
        <a:p>
          <a:endParaRPr lang="nl-BE"/>
        </a:p>
      </dgm:t>
    </dgm:pt>
    <dgm:pt modelId="{DEA0DF37-7282-40C7-8192-8662FED5D7FE}" type="sibTrans" cxnId="{5D808406-8BEC-44E2-8F75-FA5D3E2D8E14}">
      <dgm:prSet/>
      <dgm:spPr/>
      <dgm:t>
        <a:bodyPr/>
        <a:lstStyle/>
        <a:p>
          <a:endParaRPr lang="nl-BE"/>
        </a:p>
      </dgm:t>
    </dgm:pt>
    <dgm:pt modelId="{C8B97C4B-49B5-4A55-ABD6-46E98212FDD1}">
      <dgm:prSet phldrT="[Tekst]"/>
      <dgm:spPr/>
      <dgm:t>
        <a:bodyPr/>
        <a:lstStyle/>
        <a:p>
          <a:r>
            <a:rPr lang="nl-BE" dirty="0" smtClean="0"/>
            <a:t>Erfzonde</a:t>
          </a:r>
          <a:endParaRPr lang="nl-BE" dirty="0"/>
        </a:p>
      </dgm:t>
    </dgm:pt>
    <dgm:pt modelId="{B26BD410-1F5B-421B-A49A-44FDA36347D9}" type="parTrans" cxnId="{684EEB8E-FAF8-451E-AAEE-0CDDF71FC61A}">
      <dgm:prSet/>
      <dgm:spPr/>
      <dgm:t>
        <a:bodyPr/>
        <a:lstStyle/>
        <a:p>
          <a:endParaRPr lang="nl-BE"/>
        </a:p>
      </dgm:t>
    </dgm:pt>
    <dgm:pt modelId="{5B6DB25E-3B33-48D3-AC68-B8C8E4C0CEFC}" type="sibTrans" cxnId="{684EEB8E-FAF8-451E-AAEE-0CDDF71FC61A}">
      <dgm:prSet/>
      <dgm:spPr/>
      <dgm:t>
        <a:bodyPr/>
        <a:lstStyle/>
        <a:p>
          <a:endParaRPr lang="nl-BE"/>
        </a:p>
      </dgm:t>
    </dgm:pt>
    <dgm:pt modelId="{9320791A-3E7D-4CD4-85E9-84614713AA5C}">
      <dgm:prSet phldrT="[Tekst]"/>
      <dgm:spPr/>
      <dgm:t>
        <a:bodyPr/>
        <a:lstStyle/>
        <a:p>
          <a:r>
            <a:rPr lang="nl-BE" dirty="0" smtClean="0"/>
            <a:t>Oproep tot volmaaktheid</a:t>
          </a:r>
          <a:endParaRPr lang="nl-BE" dirty="0"/>
        </a:p>
      </dgm:t>
    </dgm:pt>
    <dgm:pt modelId="{1AA32CEB-600C-40C2-9E7A-2AF5398F00AC}" type="parTrans" cxnId="{135735DE-730C-4F20-81E1-58156836D5BD}">
      <dgm:prSet/>
      <dgm:spPr/>
      <dgm:t>
        <a:bodyPr/>
        <a:lstStyle/>
        <a:p>
          <a:endParaRPr lang="nl-BE"/>
        </a:p>
      </dgm:t>
    </dgm:pt>
    <dgm:pt modelId="{2175F8DF-4F1D-479D-A060-2B7E997B4A5D}" type="sibTrans" cxnId="{135735DE-730C-4F20-81E1-58156836D5BD}">
      <dgm:prSet/>
      <dgm:spPr/>
      <dgm:t>
        <a:bodyPr/>
        <a:lstStyle/>
        <a:p>
          <a:endParaRPr lang="nl-BE"/>
        </a:p>
      </dgm:t>
    </dgm:pt>
    <dgm:pt modelId="{55EBDE96-8E39-4D08-9F60-B7D208D26A2B}">
      <dgm:prSet phldrT="[Tekst]"/>
      <dgm:spPr/>
      <dgm:t>
        <a:bodyPr/>
        <a:lstStyle/>
        <a:p>
          <a:r>
            <a:rPr lang="nl-BE" dirty="0" smtClean="0"/>
            <a:t>Biologisch of juridisch?</a:t>
          </a:r>
          <a:endParaRPr lang="nl-BE" dirty="0"/>
        </a:p>
      </dgm:t>
    </dgm:pt>
    <dgm:pt modelId="{5AA2B581-454E-4B0A-9BB3-74F82A9FCD9D}" type="parTrans" cxnId="{D237C849-9CB7-4C87-9610-0A6B7A238303}">
      <dgm:prSet/>
      <dgm:spPr/>
      <dgm:t>
        <a:bodyPr/>
        <a:lstStyle/>
        <a:p>
          <a:endParaRPr lang="nl-BE"/>
        </a:p>
      </dgm:t>
    </dgm:pt>
    <dgm:pt modelId="{70B94EEE-D6AB-4799-A0BD-78EF5EC56D70}" type="sibTrans" cxnId="{D237C849-9CB7-4C87-9610-0A6B7A238303}">
      <dgm:prSet/>
      <dgm:spPr/>
      <dgm:t>
        <a:bodyPr/>
        <a:lstStyle/>
        <a:p>
          <a:endParaRPr lang="nl-BE"/>
        </a:p>
      </dgm:t>
    </dgm:pt>
    <dgm:pt modelId="{C02D9388-675E-43A8-917A-550EC553215D}" type="pres">
      <dgm:prSet presAssocID="{A2CC7CC7-0240-472F-B327-5E6E82331A97}" presName="linearFlow" presStyleCnt="0">
        <dgm:presLayoutVars>
          <dgm:dir/>
          <dgm:animLvl val="lvl"/>
          <dgm:resizeHandles val="exact"/>
        </dgm:presLayoutVars>
      </dgm:prSet>
      <dgm:spPr/>
    </dgm:pt>
    <dgm:pt modelId="{C9E452BC-7170-4E94-99D6-6C33FE48E494}" type="pres">
      <dgm:prSet presAssocID="{D60DB57B-C85B-44BA-92B4-E2CAF9D5D793}" presName="composite" presStyleCnt="0"/>
      <dgm:spPr/>
    </dgm:pt>
    <dgm:pt modelId="{40A36D1A-5BD4-438E-BB0F-FBFFA6846719}" type="pres">
      <dgm:prSet presAssocID="{D60DB57B-C85B-44BA-92B4-E2CAF9D5D793}" presName="parentText" presStyleLbl="align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E6855891-A3C1-4558-9FDC-F7F783CE2FD5}" type="pres">
      <dgm:prSet presAssocID="{D60DB57B-C85B-44BA-92B4-E2CAF9D5D793}" presName="descendantText" presStyleLbl="alignAcc1" presStyleIdx="0" presStyleCnt="2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41A99D4D-81DE-4C2B-A298-71D12BF4A946}" type="pres">
      <dgm:prSet presAssocID="{C117BE6A-9C46-4ACB-8A48-E6B75E1AD572}" presName="sp" presStyleCnt="0"/>
      <dgm:spPr/>
    </dgm:pt>
    <dgm:pt modelId="{254AC8A7-FEAC-49BC-A6C1-18A8D94A07E4}" type="pres">
      <dgm:prSet presAssocID="{C8B97C4B-49B5-4A55-ABD6-46E98212FDD1}" presName="composite" presStyleCnt="0"/>
      <dgm:spPr/>
    </dgm:pt>
    <dgm:pt modelId="{79D41313-11E3-41C6-B46F-2841C4AE6710}" type="pres">
      <dgm:prSet presAssocID="{C8B97C4B-49B5-4A55-ABD6-46E98212FDD1}" presName="parentText" presStyleLbl="align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A24E69B1-9543-48F6-BC1F-E77E39EBB0DA}" type="pres">
      <dgm:prSet presAssocID="{C8B97C4B-49B5-4A55-ABD6-46E98212FDD1}" presName="descendantText" presStyleLbl="alignAcc1" presStyleIdx="1" presStyleCnt="2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</dgm:ptLst>
  <dgm:cxnLst>
    <dgm:cxn modelId="{06BBC6AE-324A-4C9D-9532-429684E94891}" srcId="{D60DB57B-C85B-44BA-92B4-E2CAF9D5D793}" destId="{B59ED0E7-C0CB-4313-AD9F-38D3DA3A0DC7}" srcOrd="1" destOrd="0" parTransId="{F7BE6F52-C8C8-4C03-9B5C-0F065987FCEA}" sibTransId="{41E8BD88-A809-413E-8AA2-C7D1371F7F6E}"/>
    <dgm:cxn modelId="{B755E9DB-1E9B-4790-966E-E7D071791E9E}" type="presOf" srcId="{E68CF1CC-4CD2-4703-B1A1-DB9FF204144B}" destId="{E6855891-A3C1-4558-9FDC-F7F783CE2FD5}" srcOrd="0" destOrd="3" presId="urn:microsoft.com/office/officeart/2005/8/layout/chevron2"/>
    <dgm:cxn modelId="{35C924AB-F324-4690-90F2-C853E645404F}" srcId="{D60DB57B-C85B-44BA-92B4-E2CAF9D5D793}" destId="{02B58B72-CB94-4919-8054-A07583871C64}" srcOrd="2" destOrd="0" parTransId="{2A62E411-AE78-4AAB-8B9B-6AA92CDAEF18}" sibTransId="{6EF9C5A7-A65E-4EEF-B86B-091B46A78499}"/>
    <dgm:cxn modelId="{135735DE-730C-4F20-81E1-58156836D5BD}" srcId="{C8B97C4B-49B5-4A55-ABD6-46E98212FDD1}" destId="{9320791A-3E7D-4CD4-85E9-84614713AA5C}" srcOrd="0" destOrd="0" parTransId="{1AA32CEB-600C-40C2-9E7A-2AF5398F00AC}" sibTransId="{2175F8DF-4F1D-479D-A060-2B7E997B4A5D}"/>
    <dgm:cxn modelId="{A5CCF189-93E9-40B4-B3BB-31BA90C9B6A0}" type="presOf" srcId="{B59ED0E7-C0CB-4313-AD9F-38D3DA3A0DC7}" destId="{E6855891-A3C1-4558-9FDC-F7F783CE2FD5}" srcOrd="0" destOrd="1" presId="urn:microsoft.com/office/officeart/2005/8/layout/chevron2"/>
    <dgm:cxn modelId="{684EEB8E-FAF8-451E-AAEE-0CDDF71FC61A}" srcId="{A2CC7CC7-0240-472F-B327-5E6E82331A97}" destId="{C8B97C4B-49B5-4A55-ABD6-46E98212FDD1}" srcOrd="1" destOrd="0" parTransId="{B26BD410-1F5B-421B-A49A-44FDA36347D9}" sibTransId="{5B6DB25E-3B33-48D3-AC68-B8C8E4C0CEFC}"/>
    <dgm:cxn modelId="{836D3D90-DFB2-4415-809B-EB0B26444EC5}" type="presOf" srcId="{D60DB57B-C85B-44BA-92B4-E2CAF9D5D793}" destId="{40A36D1A-5BD4-438E-BB0F-FBFFA6846719}" srcOrd="0" destOrd="0" presId="urn:microsoft.com/office/officeart/2005/8/layout/chevron2"/>
    <dgm:cxn modelId="{D237C849-9CB7-4C87-9610-0A6B7A238303}" srcId="{C8B97C4B-49B5-4A55-ABD6-46E98212FDD1}" destId="{55EBDE96-8E39-4D08-9F60-B7D208D26A2B}" srcOrd="1" destOrd="0" parTransId="{5AA2B581-454E-4B0A-9BB3-74F82A9FCD9D}" sibTransId="{70B94EEE-D6AB-4799-A0BD-78EF5EC56D70}"/>
    <dgm:cxn modelId="{5D808406-8BEC-44E2-8F75-FA5D3E2D8E14}" srcId="{D60DB57B-C85B-44BA-92B4-E2CAF9D5D793}" destId="{E68CF1CC-4CD2-4703-B1A1-DB9FF204144B}" srcOrd="3" destOrd="0" parTransId="{17802999-8B76-4ECC-B0C9-B959E1EB6278}" sibTransId="{DEA0DF37-7282-40C7-8192-8662FED5D7FE}"/>
    <dgm:cxn modelId="{0B096211-811B-4536-954D-AF8527D6E722}" type="presOf" srcId="{02B58B72-CB94-4919-8054-A07583871C64}" destId="{E6855891-A3C1-4558-9FDC-F7F783CE2FD5}" srcOrd="0" destOrd="2" presId="urn:microsoft.com/office/officeart/2005/8/layout/chevron2"/>
    <dgm:cxn modelId="{21084285-13F9-451E-A569-3A36345FE2A2}" type="presOf" srcId="{55EBDE96-8E39-4D08-9F60-B7D208D26A2B}" destId="{A24E69B1-9543-48F6-BC1F-E77E39EBB0DA}" srcOrd="0" destOrd="1" presId="urn:microsoft.com/office/officeart/2005/8/layout/chevron2"/>
    <dgm:cxn modelId="{6F899B7B-9086-4D6A-9603-D2E860F45A90}" type="presOf" srcId="{C8B97C4B-49B5-4A55-ABD6-46E98212FDD1}" destId="{79D41313-11E3-41C6-B46F-2841C4AE6710}" srcOrd="0" destOrd="0" presId="urn:microsoft.com/office/officeart/2005/8/layout/chevron2"/>
    <dgm:cxn modelId="{B3EE042F-94BF-4CF5-993B-1B5E366B5F0D}" type="presOf" srcId="{A2CC7CC7-0240-472F-B327-5E6E82331A97}" destId="{C02D9388-675E-43A8-917A-550EC553215D}" srcOrd="0" destOrd="0" presId="urn:microsoft.com/office/officeart/2005/8/layout/chevron2"/>
    <dgm:cxn modelId="{EF1BB88F-8F3A-40CD-8A4C-0A257C723C91}" type="presOf" srcId="{5EEB242C-76D1-40C1-B5CF-34383960FDAB}" destId="{E6855891-A3C1-4558-9FDC-F7F783CE2FD5}" srcOrd="0" destOrd="0" presId="urn:microsoft.com/office/officeart/2005/8/layout/chevron2"/>
    <dgm:cxn modelId="{DA1D00CA-885E-4537-B5AB-A5330E5BD868}" srcId="{A2CC7CC7-0240-472F-B327-5E6E82331A97}" destId="{D60DB57B-C85B-44BA-92B4-E2CAF9D5D793}" srcOrd="0" destOrd="0" parTransId="{AD6DF081-733A-41FA-BAC3-09A44F94C9A6}" sibTransId="{C117BE6A-9C46-4ACB-8A48-E6B75E1AD572}"/>
    <dgm:cxn modelId="{D2A2D524-8555-457E-AE0A-23783358D9D1}" type="presOf" srcId="{9320791A-3E7D-4CD4-85E9-84614713AA5C}" destId="{A24E69B1-9543-48F6-BC1F-E77E39EBB0DA}" srcOrd="0" destOrd="0" presId="urn:microsoft.com/office/officeart/2005/8/layout/chevron2"/>
    <dgm:cxn modelId="{F87AF93A-5462-4687-8A68-06D98C0200F5}" srcId="{D60DB57B-C85B-44BA-92B4-E2CAF9D5D793}" destId="{5EEB242C-76D1-40C1-B5CF-34383960FDAB}" srcOrd="0" destOrd="0" parTransId="{1A60BAF9-7BCF-4A64-8564-14DCE4435D89}" sibTransId="{6BE06AED-1F7B-4AC1-B899-DAC6FE2F2A02}"/>
    <dgm:cxn modelId="{B1826816-985D-4EF6-8469-21CC76D4BB24}" type="presParOf" srcId="{C02D9388-675E-43A8-917A-550EC553215D}" destId="{C9E452BC-7170-4E94-99D6-6C33FE48E494}" srcOrd="0" destOrd="0" presId="urn:microsoft.com/office/officeart/2005/8/layout/chevron2"/>
    <dgm:cxn modelId="{EC8F692A-5F42-4456-8B8B-C2ACBA19B42B}" type="presParOf" srcId="{C9E452BC-7170-4E94-99D6-6C33FE48E494}" destId="{40A36D1A-5BD4-438E-BB0F-FBFFA6846719}" srcOrd="0" destOrd="0" presId="urn:microsoft.com/office/officeart/2005/8/layout/chevron2"/>
    <dgm:cxn modelId="{6C8E4051-F570-45C1-BF47-9374D6B76CB6}" type="presParOf" srcId="{C9E452BC-7170-4E94-99D6-6C33FE48E494}" destId="{E6855891-A3C1-4558-9FDC-F7F783CE2FD5}" srcOrd="1" destOrd="0" presId="urn:microsoft.com/office/officeart/2005/8/layout/chevron2"/>
    <dgm:cxn modelId="{B1264019-C435-423B-8CEF-CBD8E8BBA713}" type="presParOf" srcId="{C02D9388-675E-43A8-917A-550EC553215D}" destId="{41A99D4D-81DE-4C2B-A298-71D12BF4A946}" srcOrd="1" destOrd="0" presId="urn:microsoft.com/office/officeart/2005/8/layout/chevron2"/>
    <dgm:cxn modelId="{029CCB8F-B935-499C-9430-9D7EC373C63C}" type="presParOf" srcId="{C02D9388-675E-43A8-917A-550EC553215D}" destId="{254AC8A7-FEAC-49BC-A6C1-18A8D94A07E4}" srcOrd="2" destOrd="0" presId="urn:microsoft.com/office/officeart/2005/8/layout/chevron2"/>
    <dgm:cxn modelId="{3BE6CE80-F86E-447B-A504-C6E09AD5D5C6}" type="presParOf" srcId="{254AC8A7-FEAC-49BC-A6C1-18A8D94A07E4}" destId="{79D41313-11E3-41C6-B46F-2841C4AE6710}" srcOrd="0" destOrd="0" presId="urn:microsoft.com/office/officeart/2005/8/layout/chevron2"/>
    <dgm:cxn modelId="{D5946B3C-7182-4ED7-95A3-2CA49F5BB54C}" type="presParOf" srcId="{254AC8A7-FEAC-49BC-A6C1-18A8D94A07E4}" destId="{A24E69B1-9543-48F6-BC1F-E77E39EBB0D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2CC7CC7-0240-472F-B327-5E6E82331A97}" type="doc">
      <dgm:prSet loTypeId="urn:microsoft.com/office/officeart/2009/3/layout/SubStepProcess" loCatId="process" qsTypeId="urn:microsoft.com/office/officeart/2005/8/quickstyle/simple1" qsCatId="simple" csTypeId="urn:microsoft.com/office/officeart/2005/8/colors/colorful5" csCatId="colorful" phldr="1"/>
      <dgm:spPr/>
    </dgm:pt>
    <dgm:pt modelId="{D60DB57B-C85B-44BA-92B4-E2CAF9D5D793}">
      <dgm:prSet phldrT="[Tekst]"/>
      <dgm:spPr/>
      <dgm:t>
        <a:bodyPr/>
        <a:lstStyle/>
        <a:p>
          <a:r>
            <a:rPr lang="nl-BE" dirty="0" smtClean="0"/>
            <a:t>Duivel</a:t>
          </a:r>
          <a:endParaRPr lang="nl-BE" dirty="0"/>
        </a:p>
      </dgm:t>
    </dgm:pt>
    <dgm:pt modelId="{AD6DF081-733A-41FA-BAC3-09A44F94C9A6}" type="parTrans" cxnId="{DA1D00CA-885E-4537-B5AB-A5330E5BD868}">
      <dgm:prSet/>
      <dgm:spPr/>
      <dgm:t>
        <a:bodyPr/>
        <a:lstStyle/>
        <a:p>
          <a:endParaRPr lang="nl-BE"/>
        </a:p>
      </dgm:t>
    </dgm:pt>
    <dgm:pt modelId="{C117BE6A-9C46-4ACB-8A48-E6B75E1AD572}" type="sibTrans" cxnId="{DA1D00CA-885E-4537-B5AB-A5330E5BD868}">
      <dgm:prSet/>
      <dgm:spPr/>
      <dgm:t>
        <a:bodyPr/>
        <a:lstStyle/>
        <a:p>
          <a:endParaRPr lang="nl-BE"/>
        </a:p>
      </dgm:t>
    </dgm:pt>
    <dgm:pt modelId="{2B9C163F-09EF-43F6-8AC3-5203FD89B481}">
      <dgm:prSet phldrT="[Tekst]"/>
      <dgm:spPr/>
      <dgm:t>
        <a:bodyPr/>
        <a:lstStyle/>
        <a:p>
          <a:r>
            <a:rPr lang="nl-BE" dirty="0" smtClean="0"/>
            <a:t>Engelen</a:t>
          </a:r>
          <a:endParaRPr lang="nl-BE" dirty="0"/>
        </a:p>
      </dgm:t>
    </dgm:pt>
    <dgm:pt modelId="{DBF56D2F-6559-4616-859F-5495F1C75444}" type="parTrans" cxnId="{B9316699-74D3-4ECF-A7EF-A288FECD97A7}">
      <dgm:prSet/>
      <dgm:spPr/>
      <dgm:t>
        <a:bodyPr/>
        <a:lstStyle/>
        <a:p>
          <a:endParaRPr lang="nl-BE"/>
        </a:p>
      </dgm:t>
    </dgm:pt>
    <dgm:pt modelId="{E09C5982-58A1-4934-92AE-E6FF733460C6}" type="sibTrans" cxnId="{B9316699-74D3-4ECF-A7EF-A288FECD97A7}">
      <dgm:prSet/>
      <dgm:spPr/>
      <dgm:t>
        <a:bodyPr/>
        <a:lstStyle/>
        <a:p>
          <a:endParaRPr lang="nl-BE"/>
        </a:p>
      </dgm:t>
    </dgm:pt>
    <dgm:pt modelId="{753B3DA7-90EC-40AF-8C01-F59E88F926B8}">
      <dgm:prSet phldrT="[Tekst]"/>
      <dgm:spPr/>
      <dgm:t>
        <a:bodyPr/>
        <a:lstStyle/>
        <a:p>
          <a:r>
            <a:rPr lang="nl-BE" dirty="0" smtClean="0"/>
            <a:t>Machten</a:t>
          </a:r>
          <a:endParaRPr lang="nl-BE" dirty="0"/>
        </a:p>
      </dgm:t>
    </dgm:pt>
    <dgm:pt modelId="{DDB79F80-AD34-44E4-978A-19E2A2DF179E}" type="parTrans" cxnId="{EF0610F6-83C9-4D49-8114-429DB908D768}">
      <dgm:prSet/>
      <dgm:spPr/>
      <dgm:t>
        <a:bodyPr/>
        <a:lstStyle/>
        <a:p>
          <a:endParaRPr lang="nl-BE"/>
        </a:p>
      </dgm:t>
    </dgm:pt>
    <dgm:pt modelId="{AF8F808E-08A0-4BFD-9DE8-5859DAA79EBD}" type="sibTrans" cxnId="{EF0610F6-83C9-4D49-8114-429DB908D768}">
      <dgm:prSet/>
      <dgm:spPr/>
      <dgm:t>
        <a:bodyPr/>
        <a:lstStyle/>
        <a:p>
          <a:endParaRPr lang="nl-BE"/>
        </a:p>
      </dgm:t>
    </dgm:pt>
    <dgm:pt modelId="{1E0C2081-7017-4799-B655-AB02F1738366}">
      <dgm:prSet phldrT="[Tekst]"/>
      <dgm:spPr/>
      <dgm:t>
        <a:bodyPr/>
        <a:lstStyle/>
        <a:p>
          <a:r>
            <a:rPr lang="nl-BE" dirty="0" smtClean="0"/>
            <a:t>Demonen</a:t>
          </a:r>
          <a:endParaRPr lang="nl-BE" dirty="0"/>
        </a:p>
      </dgm:t>
    </dgm:pt>
    <dgm:pt modelId="{673422CC-09C2-48A0-8034-39B7BF1DE4BF}" type="parTrans" cxnId="{D090806A-5E17-436C-90DF-F3A261E687F1}">
      <dgm:prSet/>
      <dgm:spPr/>
      <dgm:t>
        <a:bodyPr/>
        <a:lstStyle/>
        <a:p>
          <a:endParaRPr lang="nl-BE"/>
        </a:p>
      </dgm:t>
    </dgm:pt>
    <dgm:pt modelId="{CE5237F0-6389-4C94-B154-3C778167FC09}" type="sibTrans" cxnId="{D090806A-5E17-436C-90DF-F3A261E687F1}">
      <dgm:prSet/>
      <dgm:spPr/>
      <dgm:t>
        <a:bodyPr/>
        <a:lstStyle/>
        <a:p>
          <a:endParaRPr lang="nl-BE"/>
        </a:p>
      </dgm:t>
    </dgm:pt>
    <dgm:pt modelId="{FFB2F4FE-D886-4344-89E1-C21997A52FE6}" type="pres">
      <dgm:prSet presAssocID="{A2CC7CC7-0240-472F-B327-5E6E82331A97}" presName="Name0" presStyleCnt="0">
        <dgm:presLayoutVars>
          <dgm:chMax val="7"/>
          <dgm:dir/>
          <dgm:animOne val="branch"/>
        </dgm:presLayoutVars>
      </dgm:prSet>
      <dgm:spPr/>
    </dgm:pt>
    <dgm:pt modelId="{EA098289-B88F-4FD0-B66B-35DD7529D09F}" type="pres">
      <dgm:prSet presAssocID="{D60DB57B-C85B-44BA-92B4-E2CAF9D5D793}" presName="parTx1" presStyleLbl="node1" presStyleIdx="0" presStyleCnt="3"/>
      <dgm:spPr/>
      <dgm:t>
        <a:bodyPr/>
        <a:lstStyle/>
        <a:p>
          <a:endParaRPr lang="nl-BE"/>
        </a:p>
      </dgm:t>
    </dgm:pt>
    <dgm:pt modelId="{A208ED6F-8B93-4681-A8E5-FD3B4CAA585F}" type="pres">
      <dgm:prSet presAssocID="{1E0C2081-7017-4799-B655-AB02F1738366}" presName="parTx2" presStyleLbl="node1" presStyleIdx="1" presStyleCnt="3"/>
      <dgm:spPr/>
      <dgm:t>
        <a:bodyPr/>
        <a:lstStyle/>
        <a:p>
          <a:endParaRPr lang="nl-BE"/>
        </a:p>
      </dgm:t>
    </dgm:pt>
    <dgm:pt modelId="{AB733D29-2CB2-43BB-96A7-62EA8C8ABA00}" type="pres">
      <dgm:prSet presAssocID="{1E0C2081-7017-4799-B655-AB02F1738366}" presName="spPre2" presStyleCnt="0"/>
      <dgm:spPr/>
    </dgm:pt>
    <dgm:pt modelId="{5831CA76-BC68-4506-B1FE-5BC3EBF1AD6C}" type="pres">
      <dgm:prSet presAssocID="{1E0C2081-7017-4799-B655-AB02F1738366}" presName="chLin2" presStyleCnt="0"/>
      <dgm:spPr/>
    </dgm:pt>
    <dgm:pt modelId="{13DB73D6-772A-4991-92CE-EE6B7F5885B3}" type="pres">
      <dgm:prSet presAssocID="{DDB79F80-AD34-44E4-978A-19E2A2DF179E}" presName="Name45" presStyleLbl="parChTrans1D1" presStyleIdx="0" presStyleCnt="4"/>
      <dgm:spPr/>
    </dgm:pt>
    <dgm:pt modelId="{E5D2DB09-077D-4DCA-B776-D7A6F938F4C8}" type="pres">
      <dgm:prSet presAssocID="{DDB79F80-AD34-44E4-978A-19E2A2DF179E}" presName="Name65" presStyleLbl="parChTrans1D1" presStyleIdx="1" presStyleCnt="4"/>
      <dgm:spPr/>
    </dgm:pt>
    <dgm:pt modelId="{9341E6C8-A8A9-4E1C-8114-2AF65D2CE5A6}" type="pres">
      <dgm:prSet presAssocID="{753B3DA7-90EC-40AF-8C01-F59E88F926B8}" presName="top2" presStyleCnt="0"/>
      <dgm:spPr/>
    </dgm:pt>
    <dgm:pt modelId="{E8EB1EA9-592F-47D0-99C8-6EA493BD3969}" type="pres">
      <dgm:prSet presAssocID="{753B3DA7-90EC-40AF-8C01-F59E88F926B8}" presName="txAndLines2" presStyleCnt="0"/>
      <dgm:spPr/>
    </dgm:pt>
    <dgm:pt modelId="{86AF685F-0D7E-4BFC-A458-BD42A570039F}" type="pres">
      <dgm:prSet presAssocID="{753B3DA7-90EC-40AF-8C01-F59E88F926B8}" presName="anchor2" presStyleCnt="0"/>
      <dgm:spPr/>
    </dgm:pt>
    <dgm:pt modelId="{40DCD71B-E5DF-4D45-A33C-0C0CB433A118}" type="pres">
      <dgm:prSet presAssocID="{753B3DA7-90EC-40AF-8C01-F59E88F926B8}" presName="backup2" presStyleCnt="0"/>
      <dgm:spPr/>
    </dgm:pt>
    <dgm:pt modelId="{61CC328E-0B4B-481E-ABD3-3A04D2410E0F}" type="pres">
      <dgm:prSet presAssocID="{753B3DA7-90EC-40AF-8C01-F59E88F926B8}" presName="preLine2" presStyleLbl="parChTrans1D1" presStyleIdx="2" presStyleCnt="4"/>
      <dgm:spPr/>
    </dgm:pt>
    <dgm:pt modelId="{E290D8BA-0C36-40DF-943D-7E37258082AC}" type="pres">
      <dgm:prSet presAssocID="{753B3DA7-90EC-40AF-8C01-F59E88F926B8}" presName="desTx2" presStyleLbl="revTx" presStyleIdx="0" presStyleCnt="0">
        <dgm:presLayoutVars>
          <dgm:bulletEnabled val="1"/>
        </dgm:presLayoutVars>
      </dgm:prSet>
      <dgm:spPr/>
      <dgm:t>
        <a:bodyPr/>
        <a:lstStyle/>
        <a:p>
          <a:endParaRPr lang="nl-BE"/>
        </a:p>
      </dgm:t>
    </dgm:pt>
    <dgm:pt modelId="{5148D14F-2741-4D12-A04E-DCBF27C01571}" type="pres">
      <dgm:prSet presAssocID="{753B3DA7-90EC-40AF-8C01-F59E88F926B8}" presName="postLine2" presStyleLbl="parChTrans1D1" presStyleIdx="3" presStyleCnt="4"/>
      <dgm:spPr/>
    </dgm:pt>
    <dgm:pt modelId="{69439445-1E79-4D7E-A185-A2B01DF73D92}" type="pres">
      <dgm:prSet presAssocID="{1E0C2081-7017-4799-B655-AB02F1738366}" presName="spPost2" presStyleCnt="0"/>
      <dgm:spPr/>
    </dgm:pt>
    <dgm:pt modelId="{60B39C14-B37C-4553-A651-6C926A2A181A}" type="pres">
      <dgm:prSet presAssocID="{2B9C163F-09EF-43F6-8AC3-5203FD89B481}" presName="parTx3" presStyleLbl="node1" presStyleIdx="2" presStyleCnt="3"/>
      <dgm:spPr/>
      <dgm:t>
        <a:bodyPr/>
        <a:lstStyle/>
        <a:p>
          <a:endParaRPr lang="nl-BE"/>
        </a:p>
      </dgm:t>
    </dgm:pt>
  </dgm:ptLst>
  <dgm:cxnLst>
    <dgm:cxn modelId="{D090806A-5E17-436C-90DF-F3A261E687F1}" srcId="{A2CC7CC7-0240-472F-B327-5E6E82331A97}" destId="{1E0C2081-7017-4799-B655-AB02F1738366}" srcOrd="1" destOrd="0" parTransId="{673422CC-09C2-48A0-8034-39B7BF1DE4BF}" sibTransId="{CE5237F0-6389-4C94-B154-3C778167FC09}"/>
    <dgm:cxn modelId="{DA1D00CA-885E-4537-B5AB-A5330E5BD868}" srcId="{A2CC7CC7-0240-472F-B327-5E6E82331A97}" destId="{D60DB57B-C85B-44BA-92B4-E2CAF9D5D793}" srcOrd="0" destOrd="0" parTransId="{AD6DF081-733A-41FA-BAC3-09A44F94C9A6}" sibTransId="{C117BE6A-9C46-4ACB-8A48-E6B75E1AD572}"/>
    <dgm:cxn modelId="{B9316699-74D3-4ECF-A7EF-A288FECD97A7}" srcId="{A2CC7CC7-0240-472F-B327-5E6E82331A97}" destId="{2B9C163F-09EF-43F6-8AC3-5203FD89B481}" srcOrd="2" destOrd="0" parTransId="{DBF56D2F-6559-4616-859F-5495F1C75444}" sibTransId="{E09C5982-58A1-4934-92AE-E6FF733460C6}"/>
    <dgm:cxn modelId="{E59E955C-EAA8-4C84-B7C2-B6FD7872D376}" type="presOf" srcId="{A2CC7CC7-0240-472F-B327-5E6E82331A97}" destId="{FFB2F4FE-D886-4344-89E1-C21997A52FE6}" srcOrd="0" destOrd="0" presId="urn:microsoft.com/office/officeart/2009/3/layout/SubStepProcess"/>
    <dgm:cxn modelId="{DB6E00E1-7258-4A51-B597-3B09AD699CBC}" type="presOf" srcId="{D60DB57B-C85B-44BA-92B4-E2CAF9D5D793}" destId="{EA098289-B88F-4FD0-B66B-35DD7529D09F}" srcOrd="0" destOrd="0" presId="urn:microsoft.com/office/officeart/2009/3/layout/SubStepProcess"/>
    <dgm:cxn modelId="{BF9DB193-74EC-4B08-A7F8-0621FE511386}" type="presOf" srcId="{2B9C163F-09EF-43F6-8AC3-5203FD89B481}" destId="{60B39C14-B37C-4553-A651-6C926A2A181A}" srcOrd="0" destOrd="0" presId="urn:microsoft.com/office/officeart/2009/3/layout/SubStepProcess"/>
    <dgm:cxn modelId="{B15AFEE1-DE91-47FC-AEFF-33A49B7063FF}" type="presOf" srcId="{753B3DA7-90EC-40AF-8C01-F59E88F926B8}" destId="{E290D8BA-0C36-40DF-943D-7E37258082AC}" srcOrd="0" destOrd="0" presId="urn:microsoft.com/office/officeart/2009/3/layout/SubStepProcess"/>
    <dgm:cxn modelId="{EF0610F6-83C9-4D49-8114-429DB908D768}" srcId="{1E0C2081-7017-4799-B655-AB02F1738366}" destId="{753B3DA7-90EC-40AF-8C01-F59E88F926B8}" srcOrd="0" destOrd="0" parTransId="{DDB79F80-AD34-44E4-978A-19E2A2DF179E}" sibTransId="{AF8F808E-08A0-4BFD-9DE8-5859DAA79EBD}"/>
    <dgm:cxn modelId="{358C18C7-A1AF-4B5D-A594-9C63F9AB6177}" type="presOf" srcId="{1E0C2081-7017-4799-B655-AB02F1738366}" destId="{A208ED6F-8B93-4681-A8E5-FD3B4CAA585F}" srcOrd="0" destOrd="0" presId="urn:microsoft.com/office/officeart/2009/3/layout/SubStepProcess"/>
    <dgm:cxn modelId="{EA742ECF-5B92-4FA6-A74C-647F2E45C45C}" type="presParOf" srcId="{FFB2F4FE-D886-4344-89E1-C21997A52FE6}" destId="{EA098289-B88F-4FD0-B66B-35DD7529D09F}" srcOrd="0" destOrd="0" presId="urn:microsoft.com/office/officeart/2009/3/layout/SubStepProcess"/>
    <dgm:cxn modelId="{CC71CB7A-03D1-46C5-94F2-9B3A41F9E68E}" type="presParOf" srcId="{FFB2F4FE-D886-4344-89E1-C21997A52FE6}" destId="{A208ED6F-8B93-4681-A8E5-FD3B4CAA585F}" srcOrd="1" destOrd="0" presId="urn:microsoft.com/office/officeart/2009/3/layout/SubStepProcess"/>
    <dgm:cxn modelId="{AC454058-1A50-4695-9E6C-9D02E65CC464}" type="presParOf" srcId="{FFB2F4FE-D886-4344-89E1-C21997A52FE6}" destId="{AB733D29-2CB2-43BB-96A7-62EA8C8ABA00}" srcOrd="2" destOrd="0" presId="urn:microsoft.com/office/officeart/2009/3/layout/SubStepProcess"/>
    <dgm:cxn modelId="{CA8F4B63-88AC-46F8-8478-FD13210A6257}" type="presParOf" srcId="{FFB2F4FE-D886-4344-89E1-C21997A52FE6}" destId="{5831CA76-BC68-4506-B1FE-5BC3EBF1AD6C}" srcOrd="3" destOrd="0" presId="urn:microsoft.com/office/officeart/2009/3/layout/SubStepProcess"/>
    <dgm:cxn modelId="{C883AE7F-7B8A-45C7-A424-8F7CE0F91D0C}" type="presParOf" srcId="{5831CA76-BC68-4506-B1FE-5BC3EBF1AD6C}" destId="{13DB73D6-772A-4991-92CE-EE6B7F5885B3}" srcOrd="0" destOrd="0" presId="urn:microsoft.com/office/officeart/2009/3/layout/SubStepProcess"/>
    <dgm:cxn modelId="{94752223-6C65-4FE9-9D9B-43A180E24694}" type="presParOf" srcId="{5831CA76-BC68-4506-B1FE-5BC3EBF1AD6C}" destId="{E5D2DB09-077D-4DCA-B776-D7A6F938F4C8}" srcOrd="1" destOrd="0" presId="urn:microsoft.com/office/officeart/2009/3/layout/SubStepProcess"/>
    <dgm:cxn modelId="{3728EC0C-170B-436D-905C-E3A164EE1BD9}" type="presParOf" srcId="{5831CA76-BC68-4506-B1FE-5BC3EBF1AD6C}" destId="{9341E6C8-A8A9-4E1C-8114-2AF65D2CE5A6}" srcOrd="2" destOrd="0" presId="urn:microsoft.com/office/officeart/2009/3/layout/SubStepProcess"/>
    <dgm:cxn modelId="{E6069525-6850-43DA-879C-EE6EBC92CED8}" type="presParOf" srcId="{5831CA76-BC68-4506-B1FE-5BC3EBF1AD6C}" destId="{E8EB1EA9-592F-47D0-99C8-6EA493BD3969}" srcOrd="3" destOrd="0" presId="urn:microsoft.com/office/officeart/2009/3/layout/SubStepProcess"/>
    <dgm:cxn modelId="{2D51F5ED-BABB-4736-8626-B16D2B3B73D8}" type="presParOf" srcId="{E8EB1EA9-592F-47D0-99C8-6EA493BD3969}" destId="{86AF685F-0D7E-4BFC-A458-BD42A570039F}" srcOrd="0" destOrd="0" presId="urn:microsoft.com/office/officeart/2009/3/layout/SubStepProcess"/>
    <dgm:cxn modelId="{FDC295BA-9E17-4A0C-95A4-096B8C63179C}" type="presParOf" srcId="{E8EB1EA9-592F-47D0-99C8-6EA493BD3969}" destId="{40DCD71B-E5DF-4D45-A33C-0C0CB433A118}" srcOrd="1" destOrd="0" presId="urn:microsoft.com/office/officeart/2009/3/layout/SubStepProcess"/>
    <dgm:cxn modelId="{94D2F8BA-4FB9-4A26-ADC7-0F9069A02761}" type="presParOf" srcId="{E8EB1EA9-592F-47D0-99C8-6EA493BD3969}" destId="{61CC328E-0B4B-481E-ABD3-3A04D2410E0F}" srcOrd="2" destOrd="0" presId="urn:microsoft.com/office/officeart/2009/3/layout/SubStepProcess"/>
    <dgm:cxn modelId="{B0D0B021-3F6D-4E4E-83A8-C78971B3B653}" type="presParOf" srcId="{E8EB1EA9-592F-47D0-99C8-6EA493BD3969}" destId="{E290D8BA-0C36-40DF-943D-7E37258082AC}" srcOrd="3" destOrd="0" presId="urn:microsoft.com/office/officeart/2009/3/layout/SubStepProcess"/>
    <dgm:cxn modelId="{15297577-A05E-4418-BFA7-0EF9CAEB6261}" type="presParOf" srcId="{E8EB1EA9-592F-47D0-99C8-6EA493BD3969}" destId="{5148D14F-2741-4D12-A04E-DCBF27C01571}" srcOrd="4" destOrd="0" presId="urn:microsoft.com/office/officeart/2009/3/layout/SubStepProcess"/>
    <dgm:cxn modelId="{A1DFF7D5-4CF9-4FE9-BD5A-B8EC786B6F54}" type="presParOf" srcId="{FFB2F4FE-D886-4344-89E1-C21997A52FE6}" destId="{69439445-1E79-4D7E-A185-A2B01DF73D92}" srcOrd="4" destOrd="0" presId="urn:microsoft.com/office/officeart/2009/3/layout/SubStepProcess"/>
    <dgm:cxn modelId="{3906C5AA-1761-43CC-AA57-F0D66E51E633}" type="presParOf" srcId="{FFB2F4FE-D886-4344-89E1-C21997A52FE6}" destId="{60B39C14-B37C-4553-A651-6C926A2A181A}" srcOrd="5" destOrd="0" presId="urn:microsoft.com/office/officeart/2009/3/layout/SubSte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B3EA8D8-D58C-4DE3-8440-22443150B65E}">
      <dsp:nvSpPr>
        <dsp:cNvPr id="0" name=""/>
        <dsp:cNvSpPr/>
      </dsp:nvSpPr>
      <dsp:spPr>
        <a:xfrm>
          <a:off x="5105077" y="887685"/>
          <a:ext cx="1681013" cy="16810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3800" kern="1200" dirty="0" smtClean="0"/>
            <a:t>In relaties</a:t>
          </a:r>
          <a:endParaRPr lang="nl-BE" sz="3800" kern="1200" dirty="0"/>
        </a:p>
      </dsp:txBody>
      <dsp:txXfrm>
        <a:off x="5105077" y="887685"/>
        <a:ext cx="1681013" cy="1681013"/>
      </dsp:txXfrm>
    </dsp:sp>
    <dsp:sp modelId="{E0A13D87-CC4F-4308-9591-B388839F9851}">
      <dsp:nvSpPr>
        <dsp:cNvPr id="0" name=""/>
        <dsp:cNvSpPr/>
      </dsp:nvSpPr>
      <dsp:spPr>
        <a:xfrm>
          <a:off x="2843301" y="-506"/>
          <a:ext cx="3457397" cy="3457397"/>
        </a:xfrm>
        <a:prstGeom prst="circularArrow">
          <a:avLst>
            <a:gd name="adj1" fmla="val 9481"/>
            <a:gd name="adj2" fmla="val 684796"/>
            <a:gd name="adj3" fmla="val 7851550"/>
            <a:gd name="adj4" fmla="val 2263653"/>
            <a:gd name="adj5" fmla="val 11061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160A0FB6-12C0-4A67-87FA-F232A1CE5AB8}">
      <dsp:nvSpPr>
        <dsp:cNvPr id="0" name=""/>
        <dsp:cNvSpPr/>
      </dsp:nvSpPr>
      <dsp:spPr>
        <a:xfrm>
          <a:off x="2357908" y="887685"/>
          <a:ext cx="1681013" cy="168101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8260" tIns="48260" rIns="48260" bIns="48260" numCol="1" spcCol="1270" anchor="ctr" anchorCtr="0">
          <a:noAutofit/>
        </a:bodyPr>
        <a:lstStyle/>
        <a:p>
          <a:pPr lvl="0" algn="ctr" defTabSz="1689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3800" kern="1200" dirty="0" smtClean="0"/>
            <a:t>In de cultuur</a:t>
          </a:r>
          <a:endParaRPr lang="nl-BE" sz="3800" kern="1200" dirty="0"/>
        </a:p>
      </dsp:txBody>
      <dsp:txXfrm>
        <a:off x="2357908" y="887685"/>
        <a:ext cx="1681013" cy="1681013"/>
      </dsp:txXfrm>
    </dsp:sp>
    <dsp:sp modelId="{20898088-D9DF-496B-91DC-547B1B675BD1}">
      <dsp:nvSpPr>
        <dsp:cNvPr id="0" name=""/>
        <dsp:cNvSpPr/>
      </dsp:nvSpPr>
      <dsp:spPr>
        <a:xfrm>
          <a:off x="2843301" y="-506"/>
          <a:ext cx="3457397" cy="3457397"/>
        </a:xfrm>
        <a:prstGeom prst="circularArrow">
          <a:avLst>
            <a:gd name="adj1" fmla="val 9481"/>
            <a:gd name="adj2" fmla="val 684796"/>
            <a:gd name="adj3" fmla="val 18651550"/>
            <a:gd name="adj4" fmla="val 13063653"/>
            <a:gd name="adj5" fmla="val 11061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7597A2C-6FC1-4251-AA11-EC0E00FF3CB2}">
      <dsp:nvSpPr>
        <dsp:cNvPr id="0" name=""/>
        <dsp:cNvSpPr/>
      </dsp:nvSpPr>
      <dsp:spPr>
        <a:xfrm>
          <a:off x="3015318" y="251264"/>
          <a:ext cx="3247114" cy="3247114"/>
        </a:xfrm>
        <a:prstGeom prst="pie">
          <a:avLst>
            <a:gd name="adj1" fmla="val 16200000"/>
            <a:gd name="adj2" fmla="val 180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2100" kern="1200" dirty="0" smtClean="0"/>
            <a:t>Door de Thora</a:t>
          </a:r>
          <a:endParaRPr lang="nl-BE" sz="2100" kern="1200" dirty="0"/>
        </a:p>
      </dsp:txBody>
      <dsp:txXfrm>
        <a:off x="4726624" y="939343"/>
        <a:ext cx="1159683" cy="966403"/>
      </dsp:txXfrm>
    </dsp:sp>
    <dsp:sp modelId="{F869974B-8B6B-4B38-ABC6-7B0AFB95AE27}">
      <dsp:nvSpPr>
        <dsp:cNvPr id="0" name=""/>
        <dsp:cNvSpPr/>
      </dsp:nvSpPr>
      <dsp:spPr>
        <a:xfrm>
          <a:off x="2948443" y="367233"/>
          <a:ext cx="3247114" cy="3247114"/>
        </a:xfrm>
        <a:prstGeom prst="pie">
          <a:avLst>
            <a:gd name="adj1" fmla="val 1800000"/>
            <a:gd name="adj2" fmla="val 900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2100" kern="1200" dirty="0" smtClean="0"/>
            <a:t>Door Jezus Christus</a:t>
          </a:r>
          <a:endParaRPr lang="nl-BE" sz="2100" kern="1200" dirty="0"/>
        </a:p>
      </dsp:txBody>
      <dsp:txXfrm>
        <a:off x="3721565" y="2473991"/>
        <a:ext cx="1739525" cy="850434"/>
      </dsp:txXfrm>
    </dsp:sp>
    <dsp:sp modelId="{499F5F89-D936-49C3-972E-29790E198235}">
      <dsp:nvSpPr>
        <dsp:cNvPr id="0" name=""/>
        <dsp:cNvSpPr/>
      </dsp:nvSpPr>
      <dsp:spPr>
        <a:xfrm>
          <a:off x="2881568" y="251264"/>
          <a:ext cx="3247114" cy="3247114"/>
        </a:xfrm>
        <a:prstGeom prst="pie">
          <a:avLst>
            <a:gd name="adj1" fmla="val 9000000"/>
            <a:gd name="adj2" fmla="val 1620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317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2100" kern="1200" dirty="0" smtClean="0"/>
            <a:t>Door de toekomst</a:t>
          </a:r>
          <a:endParaRPr lang="nl-BE" sz="2100" kern="1200" dirty="0"/>
        </a:p>
      </dsp:txBody>
      <dsp:txXfrm>
        <a:off x="3257692" y="939343"/>
        <a:ext cx="1159683" cy="966403"/>
      </dsp:txXfrm>
    </dsp:sp>
    <dsp:sp modelId="{E65BF25F-6B80-43FC-A155-5AFAAE36A7E6}">
      <dsp:nvSpPr>
        <dsp:cNvPr id="0" name=""/>
        <dsp:cNvSpPr/>
      </dsp:nvSpPr>
      <dsp:spPr>
        <a:xfrm>
          <a:off x="2814574" y="50252"/>
          <a:ext cx="3649137" cy="3649137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8CA6148-77F0-46BF-A199-F1160F1149F4}">
      <dsp:nvSpPr>
        <dsp:cNvPr id="0" name=""/>
        <dsp:cNvSpPr/>
      </dsp:nvSpPr>
      <dsp:spPr>
        <a:xfrm>
          <a:off x="2747431" y="166016"/>
          <a:ext cx="3649137" cy="3649137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F24F7781-30F9-4A36-83EF-2F98B3A1E0D3}">
      <dsp:nvSpPr>
        <dsp:cNvPr id="0" name=""/>
        <dsp:cNvSpPr/>
      </dsp:nvSpPr>
      <dsp:spPr>
        <a:xfrm>
          <a:off x="2680288" y="50252"/>
          <a:ext cx="3649137" cy="3649137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FF0BB49-6D4F-4E92-BB6A-B29199BC799B}">
      <dsp:nvSpPr>
        <dsp:cNvPr id="0" name=""/>
        <dsp:cNvSpPr/>
      </dsp:nvSpPr>
      <dsp:spPr>
        <a:xfrm>
          <a:off x="0" y="436152"/>
          <a:ext cx="82296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5520860-F791-4B29-BBEB-AE51B77296F5}">
      <dsp:nvSpPr>
        <dsp:cNvPr id="0" name=""/>
        <dsp:cNvSpPr/>
      </dsp:nvSpPr>
      <dsp:spPr>
        <a:xfrm>
          <a:off x="411480" y="37632"/>
          <a:ext cx="5760720" cy="79704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2700" kern="1200" dirty="0" smtClean="0"/>
            <a:t>Zonde is tragiek</a:t>
          </a:r>
          <a:endParaRPr lang="nl-BE" sz="2700" kern="1200" dirty="0"/>
        </a:p>
      </dsp:txBody>
      <dsp:txXfrm>
        <a:off x="450388" y="76540"/>
        <a:ext cx="5682904" cy="719224"/>
      </dsp:txXfrm>
    </dsp:sp>
    <dsp:sp modelId="{4DCDAAD9-E78F-466A-BC3E-994DFAC64F0A}">
      <dsp:nvSpPr>
        <dsp:cNvPr id="0" name=""/>
        <dsp:cNvSpPr/>
      </dsp:nvSpPr>
      <dsp:spPr>
        <a:xfrm>
          <a:off x="0" y="1660872"/>
          <a:ext cx="82296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-8269636"/>
              <a:satOff val="13411"/>
              <a:lumOff val="9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BA2000D-C6AC-4B81-AA93-E9119E97BE70}">
      <dsp:nvSpPr>
        <dsp:cNvPr id="0" name=""/>
        <dsp:cNvSpPr/>
      </dsp:nvSpPr>
      <dsp:spPr>
        <a:xfrm>
          <a:off x="411480" y="1262352"/>
          <a:ext cx="5760720" cy="797040"/>
        </a:xfrm>
        <a:prstGeom prst="roundRect">
          <a:avLst/>
        </a:prstGeom>
        <a:solidFill>
          <a:schemeClr val="accent3">
            <a:hueOff val="-8269636"/>
            <a:satOff val="13411"/>
            <a:lumOff val="98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2700" kern="1200" dirty="0" smtClean="0"/>
            <a:t>Zonde is sociale ontvreemding</a:t>
          </a:r>
          <a:endParaRPr lang="nl-BE" sz="2700" kern="1200" dirty="0"/>
        </a:p>
      </dsp:txBody>
      <dsp:txXfrm>
        <a:off x="450388" y="1301260"/>
        <a:ext cx="5682904" cy="719224"/>
      </dsp:txXfrm>
    </dsp:sp>
    <dsp:sp modelId="{DADD59FE-82F9-47C3-AB9A-DF7589E37A9D}">
      <dsp:nvSpPr>
        <dsp:cNvPr id="0" name=""/>
        <dsp:cNvSpPr/>
      </dsp:nvSpPr>
      <dsp:spPr>
        <a:xfrm>
          <a:off x="0" y="2885592"/>
          <a:ext cx="8229600" cy="680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3">
              <a:hueOff val="-16539272"/>
              <a:satOff val="26822"/>
              <a:lumOff val="19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AD4E80-D9E4-4FFE-863C-06DEC7C9D8D1}">
      <dsp:nvSpPr>
        <dsp:cNvPr id="0" name=""/>
        <dsp:cNvSpPr/>
      </dsp:nvSpPr>
      <dsp:spPr>
        <a:xfrm>
          <a:off x="411480" y="2487072"/>
          <a:ext cx="5760720" cy="797040"/>
        </a:xfrm>
        <a:prstGeom prst="roundRect">
          <a:avLst/>
        </a:prstGeom>
        <a:solidFill>
          <a:schemeClr val="accent3">
            <a:hueOff val="-16539272"/>
            <a:satOff val="26822"/>
            <a:lumOff val="19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2700" kern="1200" dirty="0" smtClean="0"/>
            <a:t>Zonde is biologisch gedrag</a:t>
          </a:r>
          <a:endParaRPr lang="nl-BE" sz="2700" kern="1200" dirty="0"/>
        </a:p>
      </dsp:txBody>
      <dsp:txXfrm>
        <a:off x="450388" y="2525980"/>
        <a:ext cx="5682904" cy="71922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0A36D1A-5BD4-438E-BB0F-FBFFA6846719}">
      <dsp:nvSpPr>
        <dsp:cNvPr id="0" name=""/>
        <dsp:cNvSpPr/>
      </dsp:nvSpPr>
      <dsp:spPr>
        <a:xfrm rot="5400000">
          <a:off x="-311438" y="311847"/>
          <a:ext cx="2076256" cy="1453379"/>
        </a:xfrm>
        <a:prstGeom prst="chevron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2600" kern="1200" dirty="0" smtClean="0"/>
            <a:t>Genesis 3</a:t>
          </a:r>
          <a:endParaRPr lang="nl-BE" sz="2600" kern="1200" dirty="0"/>
        </a:p>
      </dsp:txBody>
      <dsp:txXfrm rot="-5400000">
        <a:off x="1" y="727099"/>
        <a:ext cx="1453379" cy="622877"/>
      </dsp:txXfrm>
    </dsp:sp>
    <dsp:sp modelId="{E6855891-A3C1-4558-9FDC-F7F783CE2FD5}">
      <dsp:nvSpPr>
        <dsp:cNvPr id="0" name=""/>
        <dsp:cNvSpPr/>
      </dsp:nvSpPr>
      <dsp:spPr>
        <a:xfrm rot="5400000">
          <a:off x="4192366" y="-2738577"/>
          <a:ext cx="1349566" cy="682754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BE" sz="2000" kern="1200" dirty="0" smtClean="0"/>
            <a:t>Zonde is anti-verzoening</a:t>
          </a:r>
          <a:endParaRPr lang="nl-BE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BE" sz="2000" kern="1200" dirty="0" smtClean="0"/>
            <a:t>Zonde is hoogmoed</a:t>
          </a:r>
          <a:endParaRPr lang="nl-BE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BE" sz="2000" kern="1200" dirty="0" smtClean="0"/>
            <a:t>Zonde is leugen</a:t>
          </a:r>
          <a:endParaRPr lang="nl-BE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BE" sz="2000" kern="1200" dirty="0" smtClean="0"/>
            <a:t>Zonde is rebellie</a:t>
          </a:r>
          <a:endParaRPr lang="nl-BE" sz="2000" kern="1200" dirty="0"/>
        </a:p>
      </dsp:txBody>
      <dsp:txXfrm rot="-5400000">
        <a:off x="1453379" y="66290"/>
        <a:ext cx="6761660" cy="1217806"/>
      </dsp:txXfrm>
    </dsp:sp>
    <dsp:sp modelId="{79D41313-11E3-41C6-B46F-2841C4AE6710}">
      <dsp:nvSpPr>
        <dsp:cNvPr id="0" name=""/>
        <dsp:cNvSpPr/>
      </dsp:nvSpPr>
      <dsp:spPr>
        <a:xfrm rot="5400000">
          <a:off x="-311438" y="2100385"/>
          <a:ext cx="2076256" cy="1453379"/>
        </a:xfrm>
        <a:prstGeom prst="chevron">
          <a:avLst/>
        </a:prstGeom>
        <a:solidFill>
          <a:schemeClr val="accent4">
            <a:hueOff val="141666"/>
            <a:satOff val="-23659"/>
            <a:lumOff val="-8039"/>
            <a:alphaOff val="0"/>
          </a:schemeClr>
        </a:solidFill>
        <a:ln w="19050" cap="flat" cmpd="sng" algn="ctr">
          <a:solidFill>
            <a:schemeClr val="accent4">
              <a:hueOff val="141666"/>
              <a:satOff val="-23659"/>
              <a:lumOff val="-803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2600" kern="1200" dirty="0" smtClean="0"/>
            <a:t>Erfzonde</a:t>
          </a:r>
          <a:endParaRPr lang="nl-BE" sz="2600" kern="1200" dirty="0"/>
        </a:p>
      </dsp:txBody>
      <dsp:txXfrm rot="-5400000">
        <a:off x="1" y="2515637"/>
        <a:ext cx="1453379" cy="622877"/>
      </dsp:txXfrm>
    </dsp:sp>
    <dsp:sp modelId="{A24E69B1-9543-48F6-BC1F-E77E39EBB0DA}">
      <dsp:nvSpPr>
        <dsp:cNvPr id="0" name=""/>
        <dsp:cNvSpPr/>
      </dsp:nvSpPr>
      <dsp:spPr>
        <a:xfrm rot="5400000">
          <a:off x="4192366" y="-950040"/>
          <a:ext cx="1349566" cy="6827540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4">
              <a:hueOff val="141666"/>
              <a:satOff val="-23659"/>
              <a:lumOff val="-803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BE" sz="2000" kern="1200" dirty="0" smtClean="0"/>
            <a:t>Oproep tot volmaaktheid</a:t>
          </a:r>
          <a:endParaRPr lang="nl-BE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nl-BE" sz="2000" kern="1200" dirty="0" smtClean="0"/>
            <a:t>Biologisch of juridisch?</a:t>
          </a:r>
          <a:endParaRPr lang="nl-BE" sz="2000" kern="1200" dirty="0"/>
        </a:p>
      </dsp:txBody>
      <dsp:txXfrm rot="-5400000">
        <a:off x="1453379" y="1854827"/>
        <a:ext cx="6761660" cy="121780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098289-B88F-4FD0-B66B-35DD7529D09F}">
      <dsp:nvSpPr>
        <dsp:cNvPr id="0" name=""/>
        <dsp:cNvSpPr/>
      </dsp:nvSpPr>
      <dsp:spPr>
        <a:xfrm>
          <a:off x="2517" y="1236177"/>
          <a:ext cx="1609280" cy="1609280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2000" kern="1200" dirty="0" smtClean="0"/>
            <a:t>Duivel</a:t>
          </a:r>
          <a:endParaRPr lang="nl-BE" sz="2000" kern="1200" dirty="0"/>
        </a:p>
      </dsp:txBody>
      <dsp:txXfrm>
        <a:off x="238191" y="1471851"/>
        <a:ext cx="1137932" cy="1137932"/>
      </dsp:txXfrm>
    </dsp:sp>
    <dsp:sp modelId="{A208ED6F-8B93-4681-A8E5-FD3B4CAA585F}">
      <dsp:nvSpPr>
        <dsp:cNvPr id="0" name=""/>
        <dsp:cNvSpPr/>
      </dsp:nvSpPr>
      <dsp:spPr>
        <a:xfrm>
          <a:off x="1611797" y="1236177"/>
          <a:ext cx="1609280" cy="1609280"/>
        </a:xfrm>
        <a:prstGeom prst="ellipse">
          <a:avLst/>
        </a:prstGeom>
        <a:solidFill>
          <a:schemeClr val="accent5">
            <a:hueOff val="5369458"/>
            <a:satOff val="-722"/>
            <a:lumOff val="7157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2000" kern="1200" dirty="0" smtClean="0"/>
            <a:t>Demonen</a:t>
          </a:r>
          <a:endParaRPr lang="nl-BE" sz="2000" kern="1200" dirty="0"/>
        </a:p>
      </dsp:txBody>
      <dsp:txXfrm>
        <a:off x="1847471" y="1471851"/>
        <a:ext cx="1137932" cy="1137932"/>
      </dsp:txXfrm>
    </dsp:sp>
    <dsp:sp modelId="{13DB73D6-772A-4991-92CE-EE6B7F5885B3}">
      <dsp:nvSpPr>
        <dsp:cNvPr id="0" name=""/>
        <dsp:cNvSpPr/>
      </dsp:nvSpPr>
      <dsp:spPr>
        <a:xfrm rot="1483451">
          <a:off x="3277642" y="2262898"/>
          <a:ext cx="85147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51473" y="0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D2DB09-077D-4DCA-B776-D7A6F938F4C8}">
      <dsp:nvSpPr>
        <dsp:cNvPr id="0" name=""/>
        <dsp:cNvSpPr/>
      </dsp:nvSpPr>
      <dsp:spPr>
        <a:xfrm rot="9316549">
          <a:off x="5761084" y="2262898"/>
          <a:ext cx="851473" cy="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851473" y="0"/>
              </a:lnTo>
            </a:path>
          </a:pathLst>
        </a:cu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1CC328E-0B4B-481E-ABD3-3A04D2410E0F}">
      <dsp:nvSpPr>
        <dsp:cNvPr id="0" name=""/>
        <dsp:cNvSpPr/>
      </dsp:nvSpPr>
      <dsp:spPr>
        <a:xfrm>
          <a:off x="4090089" y="2440962"/>
          <a:ext cx="188102" cy="0"/>
        </a:xfrm>
        <a:prstGeom prst="line">
          <a:avLst/>
        </a:pr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290D8BA-0C36-40DF-943D-7E37258082AC}">
      <dsp:nvSpPr>
        <dsp:cNvPr id="0" name=""/>
        <dsp:cNvSpPr/>
      </dsp:nvSpPr>
      <dsp:spPr>
        <a:xfrm>
          <a:off x="4278191" y="2040818"/>
          <a:ext cx="1333816" cy="800289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2000" kern="1200" dirty="0" smtClean="0"/>
            <a:t>Machten</a:t>
          </a:r>
          <a:endParaRPr lang="nl-BE" sz="2000" kern="1200" dirty="0"/>
        </a:p>
      </dsp:txBody>
      <dsp:txXfrm>
        <a:off x="4278191" y="2040818"/>
        <a:ext cx="1333816" cy="800289"/>
      </dsp:txXfrm>
    </dsp:sp>
    <dsp:sp modelId="{5148D14F-2741-4D12-A04E-DCBF27C01571}">
      <dsp:nvSpPr>
        <dsp:cNvPr id="0" name=""/>
        <dsp:cNvSpPr/>
      </dsp:nvSpPr>
      <dsp:spPr>
        <a:xfrm>
          <a:off x="5612008" y="2440962"/>
          <a:ext cx="188102" cy="0"/>
        </a:xfrm>
        <a:prstGeom prst="line">
          <a:avLst/>
        </a:prstGeom>
        <a:noFill/>
        <a:ln w="190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0B39C14-B37C-4553-A651-6C926A2A181A}">
      <dsp:nvSpPr>
        <dsp:cNvPr id="0" name=""/>
        <dsp:cNvSpPr/>
      </dsp:nvSpPr>
      <dsp:spPr>
        <a:xfrm>
          <a:off x="6669122" y="1236177"/>
          <a:ext cx="1609280" cy="1609280"/>
        </a:xfrm>
        <a:prstGeom prst="ellipse">
          <a:avLst/>
        </a:prstGeom>
        <a:solidFill>
          <a:schemeClr val="accent5">
            <a:hueOff val="10738916"/>
            <a:satOff val="-1444"/>
            <a:lumOff val="1431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BE" sz="2000" kern="1200" dirty="0" smtClean="0"/>
            <a:t>Engelen</a:t>
          </a:r>
          <a:endParaRPr lang="nl-BE" sz="2000" kern="1200" dirty="0"/>
        </a:p>
      </dsp:txBody>
      <dsp:txXfrm>
        <a:off x="6904796" y="1471851"/>
        <a:ext cx="1137932" cy="113793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9/3/layout/SubStepProcess">
  <dgm:title val=""/>
  <dgm:desc val=""/>
  <dgm:catLst>
    <dgm:cat type="process" pri="1225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61" srcId="1" destId="11" srcOrd="0" destOrd="0"/>
        <dgm:cxn modelId="62" srcId="1" destId="12" srcOrd="1" destOrd="0"/>
        <dgm:cxn modelId="7" srcId="0" destId="2" srcOrd="0" destOrd="0"/>
        <dgm:cxn modelId="8" srcId="0" destId="3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</dgm:ptLst>
      <dgm:cxnLst>
        <dgm:cxn modelId="4" srcId="0" destId="1" srcOrd="0" destOrd="0"/>
        <dgm:cxn modelId="41" srcId="1" destId="11" srcOrd="0" destOrd="0"/>
        <dgm:cxn modelId="42" srcId="1" destId="12" srcOrd="1" destOrd="0"/>
        <dgm:cxn modelId="5" srcId="0" destId="2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8" srcId="0" destId="1" srcOrd="0" destOrd="0"/>
        <dgm:cxn modelId="81" srcId="1" destId="11" srcOrd="0" destOrd="0"/>
        <dgm:cxn modelId="82" srcId="1" destId="12" srcOrd="1" destOrd="0"/>
        <dgm:cxn modelId="9" srcId="0" destId="2" srcOrd="0" destOrd="0"/>
        <dgm:cxn modelId="10" srcId="0" destId="3" srcOrd="0" destOrd="0"/>
        <dgm:cxn modelId="11" srcId="0" destId="4" srcOrd="0" destOrd="0"/>
      </dgm:cxnLst>
      <dgm:bg/>
      <dgm:whole/>
    </dgm:dataModel>
  </dgm:clrData>
  <dgm:layoutNode name="Name0">
    <dgm:varLst>
      <dgm:chMax val="7"/>
      <dgm:dir/>
      <dgm:animOne val="branch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Tx1" refType="w"/>
      <dgm:constr type="w" for="ch" forName="chLin1" refType="w" refFor="ch" refForName="parTx1" fact="1.38"/>
      <dgm:constr type="h" for="ch" forName="chLin1" refType="h"/>
      <dgm:constr type="w" for="ch" forName="spPre1" refType="w" fact="0.27"/>
      <dgm:constr type="w" for="ch" forName="spPost1" refType="w" fact="0.27"/>
      <dgm:constr type="h" for="ch" forName="spPre1" refType="h"/>
      <dgm:constr type="h" for="ch" forName="spPost1" refType="h"/>
      <dgm:constr type="primFontSz" for="ch" forName="parTx1" val="65"/>
      <dgm:constr type="primFontSz" for="des" forName="desTx1" refType="primFontSz" refFor="ch" refForName="parTx1" fact="0.78"/>
      <dgm:constr type="primFontSz" for="des" forName="desTx1" op="equ"/>
      <dgm:constr type="w" for="ch" forName="parTx2" refType="w"/>
      <dgm:constr type="w" for="ch" forName="chLin2" refType="w" refFor="ch" refForName="parTx2" fact="1.38"/>
      <dgm:constr type="h" for="ch" forName="chLin2" refType="h"/>
      <dgm:constr type="w" for="ch" forName="spPre2" refType="w" fact="0.54"/>
      <dgm:constr type="w" for="ch" forName="spPost2" refType="w" fact="0.54"/>
      <dgm:constr type="h" for="ch" forName="spPre2" refType="h"/>
      <dgm:constr type="h" for="ch" forName="spPost2" refType="h"/>
      <dgm:constr type="primFontSz" for="ch" forName="parTx2" refType="primFontSz" refFor="ch" refForName="parTx1" op="equ"/>
      <dgm:constr type="primFontSz" for="des" forName="desTx2" refType="primFontSz" refFor="des" refForName="desTx1" op="equ"/>
      <dgm:constr type="w" for="ch" forName="parTx3" refType="w"/>
      <dgm:constr type="w" for="ch" forName="chLin3" refType="w" refFor="ch" refForName="parTx3" fact="1.38"/>
      <dgm:constr type="h" for="ch" forName="chLin3" refType="h"/>
      <dgm:constr type="w" for="ch" forName="spPre3" refType="w" fact="0.54"/>
      <dgm:constr type="w" for="ch" forName="spPost3" refType="w" fact="0.54"/>
      <dgm:constr type="h" for="ch" forName="spPre3" refType="h"/>
      <dgm:constr type="h" for="ch" forName="spPost3" refType="h"/>
      <dgm:constr type="primFontSz" for="ch" forName="parTx3" refType="primFontSz" refFor="ch" refForName="parTx1" op="equ"/>
      <dgm:constr type="primFontSz" for="des" forName="desTx3" refType="primFontSz" refFor="des" refForName="desTx1" op="equ"/>
      <dgm:constr type="w" for="ch" forName="parTx4" refType="w"/>
      <dgm:constr type="w" for="ch" forName="chLin4" refType="w" refFor="ch" refForName="parTx4" fact="1.38"/>
      <dgm:constr type="h" for="ch" forName="chLin4" refType="h"/>
      <dgm:constr type="w" for="ch" forName="spPre4" refType="w" fact="0.54"/>
      <dgm:constr type="w" for="ch" forName="spPost4" refType="w" fact="0.54"/>
      <dgm:constr type="h" for="ch" forName="spPre4" refType="h"/>
      <dgm:constr type="h" for="ch" forName="spPost4" refType="h"/>
      <dgm:constr type="primFontSz" for="ch" forName="parTx4" refType="primFontSz" refFor="ch" refForName="parTx1" op="equ"/>
      <dgm:constr type="primFontSz" for="des" forName="desTx4" refType="primFontSz" refFor="des" refForName="desTx1" op="equ"/>
      <dgm:constr type="w" for="ch" forName="parTx5" refType="w"/>
      <dgm:constr type="w" for="ch" forName="chLin5" refType="w" refFor="ch" refForName="parTx5" fact="1.38"/>
      <dgm:constr type="h" for="ch" forName="chLin5" refType="h"/>
      <dgm:constr type="w" for="ch" forName="spPre5" refType="w" fact="0.54"/>
      <dgm:constr type="w" for="ch" forName="spPost5" refType="w" fact="0.54"/>
      <dgm:constr type="h" for="ch" forName="spPre5" refType="h"/>
      <dgm:constr type="h" for="ch" forName="spPost5" refType="h"/>
      <dgm:constr type="primFontSz" for="ch" forName="parTx5" refType="primFontSz" refFor="ch" refForName="parTx1" op="equ"/>
      <dgm:constr type="primFontSz" for="des" forName="desTx5" refType="primFontSz" refFor="des" refForName="desTx1" op="equ"/>
      <dgm:constr type="w" for="ch" forName="parTx6" refType="w"/>
      <dgm:constr type="w" for="ch" forName="chLin6" refType="w" refFor="ch" refForName="parTx6" fact="1.38"/>
      <dgm:constr type="h" for="ch" forName="chLin6" refType="h"/>
      <dgm:constr type="w" for="ch" forName="spPre6" refType="w" fact="0.54"/>
      <dgm:constr type="w" for="ch" forName="spPost6" refType="w" fact="0.54"/>
      <dgm:constr type="h" for="ch" forName="spPre6" refType="h"/>
      <dgm:constr type="h" for="ch" forName="spPost6" refType="h"/>
      <dgm:constr type="primFontSz" for="ch" forName="parTx6" refType="primFontSz" refFor="ch" refForName="parTx1" op="equ"/>
      <dgm:constr type="primFontSz" for="des" forName="desTx6" refType="primFontSz" refFor="des" refForName="desTx1" op="equ"/>
      <dgm:constr type="w" for="ch" forName="parTx7" refType="w"/>
      <dgm:constr type="w" for="ch" forName="chLin7" refType="w" refFor="ch" refForName="parTx7" fact="1.38"/>
      <dgm:constr type="h" for="ch" forName="chLin7" refType="h"/>
      <dgm:constr type="w" for="ch" forName="spPre7" refType="w" fact="0.54"/>
      <dgm:constr type="w" for="ch" forName="spPost7" refType="w" fact="0.54"/>
      <dgm:constr type="h" for="ch" forName="spPre7" refType="h"/>
      <dgm:constr type="h" for="ch" forName="spPost7" refType="h"/>
      <dgm:constr type="primFontSz" for="ch" forName="parTx7" refType="primFontSz" refFor="ch" refForName="parTx1" op="equ"/>
      <dgm:constr type="primFontSz" for="des" forName="desTx7" refType="primFontSz" refFor="des" refForName="desTx1" op="equ"/>
    </dgm:constrLst>
    <dgm:forEach name="Name4" axis="ch" ptType="node">
      <dgm:choose name="Name5">
        <dgm:if name="Name6" axis="self" ptType="node" func="pos" op="equ" val="1">
          <dgm:layoutNode name="parTx1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">
            <dgm:if name="Name8" axis="ch" ptType="node" func="cnt" op="gte" val="1">
              <dgm:layoutNode name="spPre1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1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1" refType="w" fact="0.77"/>
                  <dgm:constr type="w" for="ch" forName="top1" refType="w" refFor="ch" refForName="txAndLines1" fact="0.78"/>
                </dgm:constrLst>
                <dgm:forEach name="Name9" axis="ch">
                  <dgm:forEach name="Name10" axis="self" ptType="parTrans">
                    <dgm:layoutNode name="Name11" styleLbl="parChTrans1D1">
                      <dgm:choose name="Name12">
                        <dgm:if name="Name1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1"/>
                          </dgm:alg>
                        </dgm:if>
                        <dgm:else name="Name1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1"/>
                            <dgm:param type="dstNode" val="anchor1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" axis="self" ptType="node">
                    <dgm:choose name="Name16">
                      <dgm:if name="Name17" axis="par ch" ptType="node node" func="cnt" op="equ" val="1">
                        <dgm:layoutNode name="top1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"/>
                    </dgm:choose>
                    <dgm:layoutNode name="txAndLines1">
                      <dgm:choose name="Name19">
                        <dgm:if name="Name20" func="var" arg="dir" op="equ" val="norm">
                          <dgm:alg type="lin"/>
                        </dgm:if>
                        <dgm:else name="Name2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22">
                        <dgm:if name="Name23" axis="root ch" ptType="all node" func="cnt" op="gte" val="2">
                          <dgm:constrLst>
                            <dgm:constr type="w" for="ch" forName="anchor1" refType="w"/>
                            <dgm:constr type="w" for="ch" forName="backup1" refType="w" fact="-1"/>
                            <dgm:constr type="w" for="ch" forName="preLine1" refType="w" fact="0.11"/>
                            <dgm:constr type="w" for="ch" forName="desTx1" refType="w" fact="0.78"/>
                            <dgm:constr type="w" for="ch" forName="postLine1" refType="w" fact="0.11"/>
                          </dgm:constrLst>
                        </dgm:if>
                        <dgm:else name="Name24">
                          <dgm:constrLst>
                            <dgm:constr type="w" for="ch" forName="anchor1" refType="w" fact="0.89"/>
                            <dgm:constr type="w" for="ch" forName="backup1" refType="w" fact="-0.89"/>
                            <dgm:constr type="w" for="ch" forName="preLine1" refType="w" fact="0.11"/>
                            <dgm:constr type="w" for="ch" forName="desTx1" refType="w" fact="0.78"/>
                          </dgm:constrLst>
                        </dgm:else>
                      </dgm:choose>
                      <dgm:layoutNode name="anchor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1" moveWith="desTx1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1" styleLbl="parChTrans1D1" moveWith="desTx1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1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25">
                        <dgm:if name="Name26" axis="root ch" ptType="all node" func="cnt" op="gte" val="2">
                          <dgm:layoutNode name="postLine1" styleLbl="parChTrans1D1" moveWith="desTx1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27"/>
                      </dgm:choose>
                    </dgm:layoutNode>
                  </dgm:forEach>
                  <dgm:choose name="Name28">
                    <dgm:if name="Name29" axis="root ch" ptType="all node" func="cnt" op="gte" val="2">
                      <dgm:forEach name="Name30" axis="self" ptType="parTrans">
                        <dgm:layoutNode name="Name31" styleLbl="parChTrans1D1">
                          <dgm:choose name="Name32">
                            <dgm:if name="Name3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2"/>
                                <dgm:param type="endSty" val="noArr"/>
                                <dgm:param type="dstNode" val="anchor1"/>
                              </dgm:alg>
                            </dgm:if>
                            <dgm:else name="Name3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2"/>
                                <dgm:param type="dstNode" val="anchor1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35"/>
                  </dgm:choose>
                </dgm:forEach>
              </dgm:layoutNode>
              <dgm:choose name="Name36">
                <dgm:if name="Name37" axis="root ch" ptType="all node" func="cnt" op="gte" val="2">
                  <dgm:layoutNode name="spPost1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38"/>
              </dgm:choose>
            </dgm:if>
            <dgm:else name="Name39"/>
          </dgm:choose>
        </dgm:if>
        <dgm:if name="Name40" axis="self" ptType="node" func="pos" op="equ" val="2">
          <dgm:layoutNode name="parTx2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41">
            <dgm:if name="Name42" axis="ch" ptType="node" func="cnt" op="gte" val="1">
              <dgm:layoutNode name="spPre2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2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2" refType="w" fact="0.77"/>
                  <dgm:constr type="w" for="ch" forName="top2" refType="w" refFor="ch" refForName="txAndLines2" fact="0.78"/>
                </dgm:constrLst>
                <dgm:forEach name="Name43" axis="ch">
                  <dgm:forEach name="Name44" axis="self" ptType="parTrans">
                    <dgm:layoutNode name="Name45" styleLbl="parChTrans1D1">
                      <dgm:choose name="Name46">
                        <dgm:if name="Name4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2"/>
                          </dgm:alg>
                        </dgm:if>
                        <dgm:else name="Name4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2"/>
                            <dgm:param type="dstNode" val="anchor2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49" axis="self" ptType="node">
                    <dgm:choose name="Name50">
                      <dgm:if name="Name51" axis="par ch" ptType="node node" func="cnt" op="equ" val="1">
                        <dgm:layoutNode name="top2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52"/>
                    </dgm:choose>
                    <dgm:layoutNode name="txAndLines2">
                      <dgm:choose name="Name53">
                        <dgm:if name="Name54" func="var" arg="dir" op="equ" val="norm">
                          <dgm:alg type="lin"/>
                        </dgm:if>
                        <dgm:else name="Name5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56">
                        <dgm:if name="Name57" axis="root ch" ptType="all node" func="cnt" op="gte" val="3">
                          <dgm:constrLst>
                            <dgm:constr type="w" for="ch" forName="anchor2" refType="w"/>
                            <dgm:constr type="w" for="ch" forName="backup2" refType="w" fact="-1"/>
                            <dgm:constr type="w" for="ch" forName="preLine2" refType="w" fact="0.11"/>
                            <dgm:constr type="w" for="ch" forName="desTx2" refType="w" fact="0.78"/>
                            <dgm:constr type="w" for="ch" forName="postLine2" refType="w" fact="0.11"/>
                          </dgm:constrLst>
                        </dgm:if>
                        <dgm:else name="Name58">
                          <dgm:constrLst>
                            <dgm:constr type="w" for="ch" forName="anchor2" refType="w" fact="0.89"/>
                            <dgm:constr type="w" for="ch" forName="backup2" refType="w" fact="-0.89"/>
                            <dgm:constr type="w" for="ch" forName="preLine2" refType="w" fact="0.11"/>
                            <dgm:constr type="w" for="ch" forName="desTx2" refType="w" fact="0.78"/>
                          </dgm:constrLst>
                        </dgm:else>
                      </dgm:choose>
                      <dgm:layoutNode name="anchor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2" moveWith="desTx2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2" styleLbl="parChTrans1D1" moveWith="desTx2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2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59">
                        <dgm:if name="Name60" axis="root ch" ptType="all node" func="cnt" op="gte" val="3">
                          <dgm:layoutNode name="postLine2" styleLbl="parChTrans1D1" moveWith="desTx2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61"/>
                      </dgm:choose>
                    </dgm:layoutNode>
                  </dgm:forEach>
                  <dgm:choose name="Name62">
                    <dgm:if name="Name63" axis="root ch" ptType="all node" func="cnt" op="gte" val="3">
                      <dgm:forEach name="Name64" axis="self" ptType="parTrans">
                        <dgm:layoutNode name="Name65" styleLbl="parChTrans1D1">
                          <dgm:choose name="Name66">
                            <dgm:if name="Name67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3"/>
                                <dgm:param type="endSty" val="noArr"/>
                                <dgm:param type="dstNode" val="anchor2"/>
                              </dgm:alg>
                            </dgm:if>
                            <dgm:else name="Name68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3"/>
                                <dgm:param type="dstNode" val="anchor2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69"/>
                  </dgm:choose>
                </dgm:forEach>
              </dgm:layoutNode>
              <dgm:choose name="Name70">
                <dgm:if name="Name71" axis="root ch" ptType="all node" func="cnt" op="gte" val="3">
                  <dgm:layoutNode name="spPost2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72"/>
              </dgm:choose>
            </dgm:if>
            <dgm:else name="Name73"/>
          </dgm:choose>
        </dgm:if>
        <dgm:if name="Name74" axis="self" ptType="node" func="pos" op="equ" val="3">
          <dgm:layoutNode name="parTx3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75">
            <dgm:if name="Name76" axis="ch" ptType="node" func="cnt" op="gte" val="1">
              <dgm:layoutNode name="spPre3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3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3" refType="w" fact="0.77"/>
                  <dgm:constr type="w" for="ch" forName="top3" refType="w" refFor="ch" refForName="txAndLines3" fact="0.78"/>
                </dgm:constrLst>
                <dgm:forEach name="Name77" axis="ch">
                  <dgm:forEach name="Name78" axis="self" ptType="parTrans">
                    <dgm:layoutNode name="Name79" styleLbl="parChTrans1D1">
                      <dgm:choose name="Name80">
                        <dgm:if name="Name81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3"/>
                          </dgm:alg>
                        </dgm:if>
                        <dgm:else name="Name82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3"/>
                            <dgm:param type="dstNode" val="anchor3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83" axis="self" ptType="node">
                    <dgm:choose name="Name84">
                      <dgm:if name="Name85" axis="par ch" ptType="node node" func="cnt" op="equ" val="1">
                        <dgm:layoutNode name="top3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86"/>
                    </dgm:choose>
                    <dgm:layoutNode name="txAndLines3">
                      <dgm:choose name="Name87">
                        <dgm:if name="Name88" func="var" arg="dir" op="equ" val="norm">
                          <dgm:alg type="lin"/>
                        </dgm:if>
                        <dgm:else name="Name89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90">
                        <dgm:if name="Name91" axis="root ch" ptType="all node" func="cnt" op="gte" val="4">
                          <dgm:constrLst>
                            <dgm:constr type="w" for="ch" forName="anchor3" refType="w"/>
                            <dgm:constr type="w" for="ch" forName="backup3" refType="w" fact="-1"/>
                            <dgm:constr type="w" for="ch" forName="preLine3" refType="w" fact="0.11"/>
                            <dgm:constr type="w" for="ch" forName="desTx3" refType="w" fact="0.78"/>
                            <dgm:constr type="w" for="ch" forName="postLine3" refType="w" fact="0.11"/>
                          </dgm:constrLst>
                        </dgm:if>
                        <dgm:else name="Name92">
                          <dgm:constrLst>
                            <dgm:constr type="w" for="ch" forName="anchor3" refType="w" fact="0.89"/>
                            <dgm:constr type="w" for="ch" forName="backup3" refType="w" fact="-0.89"/>
                            <dgm:constr type="w" for="ch" forName="preLine3" refType="w" fact="0.11"/>
                            <dgm:constr type="w" for="ch" forName="desTx3" refType="w" fact="0.78"/>
                          </dgm:constrLst>
                        </dgm:else>
                      </dgm:choose>
                      <dgm:layoutNode name="anchor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3" moveWith="desTx3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3" styleLbl="parChTrans1D1" moveWith="desTx3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3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93">
                        <dgm:if name="Name94" axis="root ch" ptType="all node" func="cnt" op="gte" val="4">
                          <dgm:layoutNode name="postLine3" styleLbl="parChTrans1D1" moveWith="desTx3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95"/>
                      </dgm:choose>
                    </dgm:layoutNode>
                  </dgm:forEach>
                  <dgm:choose name="Name96">
                    <dgm:if name="Name97" axis="root ch" ptType="all node" func="cnt" op="gte" val="4">
                      <dgm:forEach name="Name98" axis="self" ptType="parTrans">
                        <dgm:layoutNode name="Name99" styleLbl="parChTrans1D1">
                          <dgm:choose name="Name100">
                            <dgm:if name="Name101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4"/>
                                <dgm:param type="endSty" val="noArr"/>
                                <dgm:param type="dstNode" val="anchor3"/>
                              </dgm:alg>
                            </dgm:if>
                            <dgm:else name="Name102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4"/>
                                <dgm:param type="dstNode" val="anchor3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03"/>
                  </dgm:choose>
                </dgm:forEach>
              </dgm:layoutNode>
              <dgm:choose name="Name104">
                <dgm:if name="Name105" axis="root ch" ptType="all node" func="cnt" op="gte" val="4">
                  <dgm:layoutNode name="spPost3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06"/>
              </dgm:choose>
            </dgm:if>
            <dgm:else name="Name107"/>
          </dgm:choose>
        </dgm:if>
        <dgm:if name="Name108" axis="self" ptType="node" func="pos" op="equ" val="4">
          <dgm:layoutNode name="parTx4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09">
            <dgm:if name="Name110" axis="ch" ptType="node" func="cnt" op="gte" val="1">
              <dgm:layoutNode name="spPre4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4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4" refType="w" fact="0.77"/>
                  <dgm:constr type="w" for="ch" forName="top4" refType="w" refFor="ch" refForName="txAndLines4" fact="0.78"/>
                </dgm:constrLst>
                <dgm:forEach name="Name111" axis="ch">
                  <dgm:forEach name="Name112" axis="self" ptType="parTrans">
                    <dgm:layoutNode name="Name113" styleLbl="parChTrans1D1">
                      <dgm:choose name="Name114">
                        <dgm:if name="Name115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4"/>
                          </dgm:alg>
                        </dgm:if>
                        <dgm:else name="Name116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4"/>
                            <dgm:param type="dstNode" val="anchor4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17" axis="self" ptType="node">
                    <dgm:choose name="Name118">
                      <dgm:if name="Name119" axis="par ch" ptType="node node" func="cnt" op="equ" val="1">
                        <dgm:layoutNode name="top4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20"/>
                    </dgm:choose>
                    <dgm:layoutNode name="txAndLines4">
                      <dgm:choose name="Name121">
                        <dgm:if name="Name122" func="var" arg="dir" op="equ" val="norm">
                          <dgm:alg type="lin"/>
                        </dgm:if>
                        <dgm:else name="Name123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24">
                        <dgm:if name="Name125" axis="root ch" ptType="all node" func="cnt" op="gte" val="5">
                          <dgm:constrLst>
                            <dgm:constr type="w" for="ch" forName="anchor4" refType="w"/>
                            <dgm:constr type="w" for="ch" forName="backup4" refType="w" fact="-1"/>
                            <dgm:constr type="w" for="ch" forName="preLine4" refType="w" fact="0.11"/>
                            <dgm:constr type="w" for="ch" forName="desTx4" refType="w" fact="0.78"/>
                            <dgm:constr type="w" for="ch" forName="postLine4" refType="w" fact="0.11"/>
                          </dgm:constrLst>
                        </dgm:if>
                        <dgm:else name="Name126">
                          <dgm:constrLst>
                            <dgm:constr type="w" for="ch" forName="anchor4" refType="w" fact="0.89"/>
                            <dgm:constr type="w" for="ch" forName="backup4" refType="w" fact="-0.89"/>
                            <dgm:constr type="w" for="ch" forName="preLine4" refType="w" fact="0.11"/>
                            <dgm:constr type="w" for="ch" forName="desTx4" refType="w" fact="0.78"/>
                          </dgm:constrLst>
                        </dgm:else>
                      </dgm:choose>
                      <dgm:layoutNode name="anchor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4" moveWith="desTx4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4" styleLbl="parChTrans1D1" moveWith="desTx4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4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27">
                        <dgm:if name="Name128" axis="root ch" ptType="all node" func="cnt" op="gte" val="5">
                          <dgm:layoutNode name="postLine4" styleLbl="parChTrans1D1" moveWith="desTx4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29"/>
                      </dgm:choose>
                    </dgm:layoutNode>
                  </dgm:forEach>
                  <dgm:choose name="Name130">
                    <dgm:if name="Name131" axis="root ch" ptType="all node" func="cnt" op="gte" val="5">
                      <dgm:forEach name="Name132" axis="self" ptType="parTrans">
                        <dgm:layoutNode name="Name133" styleLbl="parChTrans1D1">
                          <dgm:choose name="Name134">
                            <dgm:if name="Name135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5"/>
                                <dgm:param type="endSty" val="noArr"/>
                                <dgm:param type="dstNode" val="anchor4"/>
                              </dgm:alg>
                            </dgm:if>
                            <dgm:else name="Name136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5"/>
                                <dgm:param type="dstNode" val="anchor4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37"/>
                  </dgm:choose>
                </dgm:forEach>
              </dgm:layoutNode>
              <dgm:choose name="Name138">
                <dgm:if name="Name139" axis="root ch" ptType="all node" func="cnt" op="gte" val="5">
                  <dgm:layoutNode name="spPost4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40"/>
              </dgm:choose>
            </dgm:if>
            <dgm:else name="Name141"/>
          </dgm:choose>
        </dgm:if>
        <dgm:if name="Name142" axis="self" ptType="node" func="pos" op="equ" val="5">
          <dgm:layoutNode name="parTx5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43">
            <dgm:if name="Name144" axis="ch" ptType="node" func="cnt" op="gte" val="1">
              <dgm:layoutNode name="spPre5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5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5" refType="w" fact="0.77"/>
                  <dgm:constr type="w" for="ch" forName="top5" refType="w" refFor="ch" refForName="txAndLines5" fact="0.78"/>
                </dgm:constrLst>
                <dgm:forEach name="Name145" axis="ch">
                  <dgm:forEach name="Name146" axis="self" ptType="parTrans">
                    <dgm:layoutNode name="Name147" styleLbl="parChTrans1D1">
                      <dgm:choose name="Name148">
                        <dgm:if name="Name149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5"/>
                          </dgm:alg>
                        </dgm:if>
                        <dgm:else name="Name150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5"/>
                            <dgm:param type="dstNode" val="anchor5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51" axis="self" ptType="node">
                    <dgm:choose name="Name152">
                      <dgm:if name="Name153" axis="par ch" ptType="node node" func="cnt" op="equ" val="1">
                        <dgm:layoutNode name="top5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54"/>
                    </dgm:choose>
                    <dgm:layoutNode name="txAndLines5">
                      <dgm:choose name="Name155">
                        <dgm:if name="Name156" func="var" arg="dir" op="equ" val="norm">
                          <dgm:alg type="lin"/>
                        </dgm:if>
                        <dgm:else name="Name157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58">
                        <dgm:if name="Name159" axis="root ch" ptType="all node" func="cnt" op="gte" val="6">
                          <dgm:constrLst>
                            <dgm:constr type="w" for="ch" forName="anchor5" refType="w"/>
                            <dgm:constr type="w" for="ch" forName="backup5" refType="w" fact="-1"/>
                            <dgm:constr type="w" for="ch" forName="preLine5" refType="w" fact="0.11"/>
                            <dgm:constr type="w" for="ch" forName="desTx5" refType="w" fact="0.78"/>
                            <dgm:constr type="w" for="ch" forName="postLine5" refType="w" fact="0.11"/>
                          </dgm:constrLst>
                        </dgm:if>
                        <dgm:else name="Name160">
                          <dgm:constrLst>
                            <dgm:constr type="w" for="ch" forName="anchor5" refType="w" fact="0.89"/>
                            <dgm:constr type="w" for="ch" forName="backup5" refType="w" fact="-0.89"/>
                            <dgm:constr type="w" for="ch" forName="preLine5" refType="w" fact="0.11"/>
                            <dgm:constr type="w" for="ch" forName="desTx5" refType="w" fact="0.78"/>
                          </dgm:constrLst>
                        </dgm:else>
                      </dgm:choose>
                      <dgm:layoutNode name="anchor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5" moveWith="desTx5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5" styleLbl="parChTrans1D1" moveWith="desTx5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5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61">
                        <dgm:if name="Name162" axis="root ch" ptType="all node" func="cnt" op="gte" val="6">
                          <dgm:layoutNode name="postLine5" styleLbl="parChTrans1D1" moveWith="desTx5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63"/>
                      </dgm:choose>
                    </dgm:layoutNode>
                  </dgm:forEach>
                  <dgm:choose name="Name164">
                    <dgm:if name="Name165" axis="root ch" ptType="all node" func="cnt" op="gte" val="6">
                      <dgm:forEach name="Name166" axis="self" ptType="parTrans">
                        <dgm:layoutNode name="Name167" styleLbl="parChTrans1D1">
                          <dgm:choose name="Name168">
                            <dgm:if name="Name169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6"/>
                                <dgm:param type="endSty" val="noArr"/>
                                <dgm:param type="dstNode" val="anchor5"/>
                              </dgm:alg>
                            </dgm:if>
                            <dgm:else name="Name170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6"/>
                                <dgm:param type="dstNode" val="anchor5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171"/>
                  </dgm:choose>
                </dgm:forEach>
              </dgm:layoutNode>
              <dgm:choose name="Name172">
                <dgm:if name="Name173" axis="root ch" ptType="all node" func="cnt" op="gte" val="6">
                  <dgm:layoutNode name="spPost5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174"/>
              </dgm:choose>
            </dgm:if>
            <dgm:else name="Name175"/>
          </dgm:choose>
        </dgm:if>
        <dgm:if name="Name176" axis="self" ptType="node" func="pos" op="equ" val="6">
          <dgm:layoutNode name="parTx6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177">
            <dgm:if name="Name178" axis="ch" ptType="node" func="cnt" op="gte" val="1">
              <dgm:layoutNode name="spPre6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6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6" refType="w" fact="0.77"/>
                  <dgm:constr type="w" for="ch" forName="top6" refType="w" refFor="ch" refForName="txAndLines6" fact="0.78"/>
                </dgm:constrLst>
                <dgm:forEach name="Name179" axis="ch">
                  <dgm:forEach name="Name180" axis="self" ptType="parTrans">
                    <dgm:layoutNode name="Name181" styleLbl="parChTrans1D1">
                      <dgm:choose name="Name182">
                        <dgm:if name="Name183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6"/>
                          </dgm:alg>
                        </dgm:if>
                        <dgm:else name="Name184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6"/>
                            <dgm:param type="dstNode" val="anchor6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185" axis="self" ptType="node">
                    <dgm:choose name="Name186">
                      <dgm:if name="Name187" axis="par ch" ptType="node node" func="cnt" op="equ" val="1">
                        <dgm:layoutNode name="top6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188"/>
                    </dgm:choose>
                    <dgm:layoutNode name="txAndLines6">
                      <dgm:choose name="Name189">
                        <dgm:if name="Name190" func="var" arg="dir" op="equ" val="norm">
                          <dgm:alg type="lin"/>
                        </dgm:if>
                        <dgm:else name="Name191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hoose name="Name192">
                        <dgm:if name="Name193" axis="root ch" ptType="all node" func="cnt" op="gte" val="7">
                          <dgm:constrLst>
                            <dgm:constr type="w" for="ch" forName="anchor6" refType="w"/>
                            <dgm:constr type="w" for="ch" forName="backup6" refType="w" fact="-1"/>
                            <dgm:constr type="w" for="ch" forName="preLine6" refType="w" fact="0.11"/>
                            <dgm:constr type="w" for="ch" forName="desTx6" refType="w" fact="0.78"/>
                            <dgm:constr type="w" for="ch" forName="postLine6" refType="w" fact="0.11"/>
                          </dgm:constrLst>
                        </dgm:if>
                        <dgm:else name="Name194">
                          <dgm:constrLst>
                            <dgm:constr type="w" for="ch" forName="anchor6" refType="w" fact="0.89"/>
                            <dgm:constr type="w" for="ch" forName="backup6" refType="w" fact="-0.89"/>
                            <dgm:constr type="w" for="ch" forName="preLine6" refType="w" fact="0.11"/>
                            <dgm:constr type="w" for="ch" forName="desTx6" refType="w" fact="0.78"/>
                          </dgm:constrLst>
                        </dgm:else>
                      </dgm:choose>
                      <dgm:layoutNode name="anchor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6" moveWith="desTx6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6" styleLbl="parChTrans1D1" moveWith="desTx6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6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  <dgm:choose name="Name195">
                        <dgm:if name="Name196" axis="root ch" ptType="all node" func="cnt" op="gte" val="7">
                          <dgm:layoutNode name="postLine6" styleLbl="parChTrans1D1" moveWith="desTx6">
                            <dgm:alg type="sp"/>
                            <dgm:shape xmlns:r="http://schemas.openxmlformats.org/officeDocument/2006/relationships" type="line" r:blip="">
                              <dgm:adjLst/>
                            </dgm:shape>
                            <dgm:presOf/>
                          </dgm:layoutNode>
                        </dgm:if>
                        <dgm:else name="Name197"/>
                      </dgm:choose>
                    </dgm:layoutNode>
                  </dgm:forEach>
                  <dgm:choose name="Name198">
                    <dgm:if name="Name199" axis="root ch" ptType="all node" func="cnt" op="gte" val="7">
                      <dgm:forEach name="Name200" axis="self" ptType="parTrans">
                        <dgm:layoutNode name="Name201" styleLbl="parChTrans1D1">
                          <dgm:choose name="Name202">
                            <dgm:if name="Name203" func="var" arg="dir" op="equ" val="norm">
                              <dgm:alg type="conn">
                                <dgm:param type="dim" val="1D"/>
                                <dgm:param type="begPts" val="midL"/>
                                <dgm:param type="srcNode" val="parTx7"/>
                                <dgm:param type="endSty" val="noArr"/>
                                <dgm:param type="dstNode" val="anchor6"/>
                              </dgm:alg>
                            </dgm:if>
                            <dgm:else name="Name204">
                              <dgm:alg type="conn">
                                <dgm:param type="dim" val="1D"/>
                                <dgm:param type="begPts" val="midR"/>
                                <dgm:param type="endSty" val="noArr"/>
                                <dgm:param type="srcNode" val="parTx7"/>
                                <dgm:param type="dstNode" val="anchor6"/>
                              </dgm:alg>
                            </dgm:else>
                          </dgm:choose>
                          <dgm:shape xmlns:r="http://schemas.openxmlformats.org/officeDocument/2006/relationships" type="conn" r:blip="">
                            <dgm:adjLst/>
                          </dgm:shape>
                          <dgm:presOf/>
                          <dgm:constrLst>
                            <dgm:constr type="connDist"/>
                            <dgm:constr type="begPad" refType="connDist" fact="0.11"/>
                            <dgm:constr type="endPad"/>
                          </dgm:constrLst>
                        </dgm:layoutNode>
                      </dgm:forEach>
                    </dgm:if>
                    <dgm:else name="Name205"/>
                  </dgm:choose>
                </dgm:forEach>
              </dgm:layoutNode>
              <dgm:choose name="Name206">
                <dgm:if name="Name207" axis="root ch" ptType="all node" func="cnt" op="gte" val="7">
                  <dgm:layoutNode name="spPost6">
                    <dgm:alg type="sp"/>
                    <dgm:shape xmlns:r="http://schemas.openxmlformats.org/officeDocument/2006/relationships" r:blip="">
                      <dgm:adjLst/>
                    </dgm:shape>
                  </dgm:layoutNode>
                </dgm:if>
                <dgm:else name="Name208"/>
              </dgm:choose>
            </dgm:if>
            <dgm:else name="Name209"/>
          </dgm:choose>
        </dgm:if>
        <dgm:if name="Name210" axis="self" ptType="node" func="pos" op="equ" val="7">
          <dgm:layoutNode name="parTx7" styleLbl="node1">
            <dgm:alg type="tx"/>
            <dgm:shape xmlns:r="http://schemas.openxmlformats.org/officeDocument/2006/relationships" type="ellipse" r:blip="">
              <dgm:adjLst/>
            </dgm:shape>
            <dgm:presOf axis="self" ptType="node"/>
            <dgm:constrLst>
              <dgm:constr type="h" refType="w"/>
              <dgm:constr type="w" refType="h" op="lte"/>
              <dgm:constr type="tMarg"/>
              <dgm:constr type="bMarg"/>
              <dgm:constr type="lMarg"/>
              <dgm:constr type="rMarg"/>
            </dgm:constrLst>
            <dgm:ruleLst>
              <dgm:rule type="primFontSz" val="5" fact="NaN" max="NaN"/>
            </dgm:ruleLst>
          </dgm:layoutNode>
          <dgm:choose name="Name211">
            <dgm:if name="Name212" axis="ch" ptType="node" func="cnt" op="gte" val="1">
              <dgm:layoutNode name="spPre7">
                <dgm:alg type="sp"/>
                <dgm:shape xmlns:r="http://schemas.openxmlformats.org/officeDocument/2006/relationships" r:blip="">
                  <dgm:adjLst/>
                </dgm:shape>
              </dgm:layoutNode>
              <dgm:layoutNode name="chLin7">
                <dgm:alg type="lin">
                  <dgm:param type="linDir" val="fromT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txAndLines7" refType="w" fact="0.77"/>
                  <dgm:constr type="w" for="ch" forName="top7" refType="w" refFor="ch" refForName="txAndLines7" fact="0.78"/>
                </dgm:constrLst>
                <dgm:forEach name="Name213" axis="ch">
                  <dgm:forEach name="Name214" axis="self" ptType="parTrans">
                    <dgm:layoutNode name="Name215" styleLbl="parChTrans1D1">
                      <dgm:choose name="Name216">
                        <dgm:if name="Name217" func="var" arg="dir" op="equ" val="norm">
                          <dgm:alg type="conn">
                            <dgm:param type="dim" val="1D"/>
                            <dgm:param type="begPts" val="midR"/>
                            <dgm:param type="endSty" val="noArr"/>
                            <dgm:param type="dstNode" val="anchor7"/>
                          </dgm:alg>
                        </dgm:if>
                        <dgm:else name="Name218">
                          <dgm:alg type="conn">
                            <dgm:param type="dim" val="1D"/>
                            <dgm:param type="begPts" val="midL"/>
                            <dgm:param type="endSty" val="noArr"/>
                            <dgm:param type="srcNode" val="parTx7"/>
                            <dgm:param type="dstNode" val="anchor7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/>
                      <dgm:constrLst>
                        <dgm:constr type="connDist"/>
                        <dgm:constr type="begPad" refType="connDist" fact="0.11"/>
                        <dgm:constr type="endPad"/>
                      </dgm:constrLst>
                    </dgm:layoutNode>
                  </dgm:forEach>
                  <dgm:forEach name="Name219" axis="self" ptType="node">
                    <dgm:choose name="Name220">
                      <dgm:if name="Name221" axis="par ch" ptType="node node" func="cnt" op="equ" val="1">
                        <dgm:layoutNode name="top7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constrLst>
                            <dgm:constr type="h" refType="w" fact="0.6"/>
                          </dgm:constrLst>
                        </dgm:layoutNode>
                      </dgm:if>
                      <dgm:else name="Name222"/>
                    </dgm:choose>
                    <dgm:layoutNode name="txAndLines7">
                      <dgm:choose name="Name223">
                        <dgm:if name="Name224" func="var" arg="dir" op="equ" val="norm">
                          <dgm:alg type="lin"/>
                        </dgm:if>
                        <dgm:else name="Name225">
                          <dgm:alg type="lin">
                            <dgm:param type="linDir" val="from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w" for="ch" forName="anchor7" refType="w" fact="0.89"/>
                        <dgm:constr type="w" for="ch" forName="backup7" refType="w" fact="-0.89"/>
                        <dgm:constr type="w" for="ch" forName="preLine7" refType="w" fact="0.11"/>
                        <dgm:constr type="w" for="ch" forName="desTx7" refType="w" fact="0.78"/>
                      </dgm:constrLst>
                      <dgm:layoutNode name="anchor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backup7" moveWith="desTx7">
                        <dgm:alg type="sp"/>
                        <dgm:shape xmlns:r="http://schemas.openxmlformats.org/officeDocument/2006/relationships" r:blip="">
                          <dgm:adjLst/>
                        </dgm:shape>
                      </dgm:layoutNode>
                      <dgm:layoutNode name="preLine7" styleLbl="parChTrans1D1" moveWith="desTx7">
                        <dgm:alg type="sp"/>
                        <dgm:shape xmlns:r="http://schemas.openxmlformats.org/officeDocument/2006/relationships" type="line" r:blip="">
                          <dgm:adjLst/>
                        </dgm:shape>
                        <dgm:presOf/>
                      </dgm:layoutNode>
                      <dgm:layoutNode name="desTx7" styleLbl="revTx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ect" r:blip="" hideGeom="1">
                          <dgm:adjLst/>
                        </dgm:shape>
                        <dgm:presOf axis="desOrSelf" ptType="node"/>
                        <dgm:constrLst>
                          <dgm:constr type="h" refType="w" fact="0.6"/>
                        </dgm:constrLst>
                        <dgm:ruleLst>
                          <dgm:rule type="primFontSz" val="5" fact="NaN" max="NaN"/>
                        </dgm:ruleLst>
                      </dgm:layoutNode>
                    </dgm:layoutNode>
                  </dgm:forEach>
                </dgm:forEach>
              </dgm:layoutNode>
            </dgm:if>
            <dgm:else name="Name226"/>
          </dgm:choose>
        </dgm:if>
        <dgm:else name="Name22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A25F77-9D03-445E-9715-5FC0D564FCFF}" type="datetimeFigureOut">
              <a:rPr lang="nl-BE" smtClean="0"/>
              <a:t>20/05/2020</a:t>
            </a:fld>
            <a:endParaRPr lang="nl-BE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C2164C-9A06-44E9-B44C-B8B034C7459D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8062397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hthoek 22"/>
          <p:cNvSpPr/>
          <p:nvPr/>
        </p:nvSpPr>
        <p:spPr>
          <a:xfrm flipV="1">
            <a:off x="5410183" y="3175000"/>
            <a:ext cx="3733819" cy="7590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hthoek 23"/>
          <p:cNvSpPr/>
          <p:nvPr/>
        </p:nvSpPr>
        <p:spPr>
          <a:xfrm flipV="1">
            <a:off x="5410201" y="3247508"/>
            <a:ext cx="3733801" cy="16002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hthoek 24"/>
          <p:cNvSpPr/>
          <p:nvPr/>
        </p:nvSpPr>
        <p:spPr>
          <a:xfrm flipV="1">
            <a:off x="5410201" y="3429306"/>
            <a:ext cx="3733801" cy="7620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hthoek 25"/>
          <p:cNvSpPr/>
          <p:nvPr/>
        </p:nvSpPr>
        <p:spPr>
          <a:xfrm flipV="1">
            <a:off x="5410200" y="3470336"/>
            <a:ext cx="1965960" cy="1524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hthoek 26"/>
          <p:cNvSpPr/>
          <p:nvPr/>
        </p:nvSpPr>
        <p:spPr>
          <a:xfrm flipV="1">
            <a:off x="5410200" y="3499643"/>
            <a:ext cx="1965960" cy="7620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Afgeronde rechthoek 29"/>
          <p:cNvSpPr/>
          <p:nvPr/>
        </p:nvSpPr>
        <p:spPr bwMode="white">
          <a:xfrm>
            <a:off x="5410200" y="3302000"/>
            <a:ext cx="3063240" cy="22860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Afgeronde rechthoek 30"/>
          <p:cNvSpPr/>
          <p:nvPr/>
        </p:nvSpPr>
        <p:spPr bwMode="white">
          <a:xfrm>
            <a:off x="7376507" y="3384153"/>
            <a:ext cx="1600200" cy="30480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hthoek 6"/>
          <p:cNvSpPr/>
          <p:nvPr/>
        </p:nvSpPr>
        <p:spPr>
          <a:xfrm>
            <a:off x="1" y="3041385"/>
            <a:ext cx="9144000" cy="203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hthoek 9"/>
          <p:cNvSpPr/>
          <p:nvPr/>
        </p:nvSpPr>
        <p:spPr>
          <a:xfrm>
            <a:off x="1" y="3062940"/>
            <a:ext cx="9144001" cy="11723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hthoek 10"/>
          <p:cNvSpPr/>
          <p:nvPr/>
        </p:nvSpPr>
        <p:spPr>
          <a:xfrm flipV="1">
            <a:off x="6414051" y="3035908"/>
            <a:ext cx="2729950" cy="20702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hthoek 18"/>
          <p:cNvSpPr/>
          <p:nvPr/>
        </p:nvSpPr>
        <p:spPr>
          <a:xfrm>
            <a:off x="0" y="0"/>
            <a:ext cx="9144000" cy="30847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el 7"/>
          <p:cNvSpPr>
            <a:spLocks noGrp="1"/>
          </p:cNvSpPr>
          <p:nvPr>
            <p:ph type="ctrTitle"/>
          </p:nvPr>
        </p:nvSpPr>
        <p:spPr>
          <a:xfrm>
            <a:off x="457200" y="2001573"/>
            <a:ext cx="8458200" cy="1225021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Ondertitel 8"/>
          <p:cNvSpPr>
            <a:spLocks noGrp="1"/>
          </p:cNvSpPr>
          <p:nvPr>
            <p:ph type="subTitle" idx="1"/>
          </p:nvPr>
        </p:nvSpPr>
        <p:spPr>
          <a:xfrm>
            <a:off x="457200" y="3249948"/>
            <a:ext cx="4953000" cy="14605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28" name="Tijdelijke aanduiding voor datum 27"/>
          <p:cNvSpPr>
            <a:spLocks noGrp="1"/>
          </p:cNvSpPr>
          <p:nvPr>
            <p:ph type="dt" sz="half" idx="10"/>
          </p:nvPr>
        </p:nvSpPr>
        <p:spPr>
          <a:xfrm>
            <a:off x="6705600" y="3505200"/>
            <a:ext cx="960120" cy="381000"/>
          </a:xfrm>
        </p:spPr>
        <p:txBody>
          <a:bodyPr/>
          <a:lstStyle/>
          <a:p>
            <a:fld id="{156A9CE0-2A50-46AE-BAC7-239E11F0A585}" type="datetimeFigureOut">
              <a:rPr lang="nl-BE" smtClean="0"/>
              <a:t>20/05/2020</a:t>
            </a:fld>
            <a:endParaRPr lang="nl-BE"/>
          </a:p>
        </p:txBody>
      </p:sp>
      <p:sp>
        <p:nvSpPr>
          <p:cNvPr id="17" name="Tijdelijke aanduiding voor voettekst 16"/>
          <p:cNvSpPr>
            <a:spLocks noGrp="1"/>
          </p:cNvSpPr>
          <p:nvPr>
            <p:ph type="ftr" sz="quarter" idx="11"/>
          </p:nvPr>
        </p:nvSpPr>
        <p:spPr>
          <a:xfrm>
            <a:off x="5410200" y="3504407"/>
            <a:ext cx="1295400" cy="381000"/>
          </a:xfrm>
        </p:spPr>
        <p:txBody>
          <a:bodyPr/>
          <a:lstStyle/>
          <a:p>
            <a:endParaRPr lang="nl-BE"/>
          </a:p>
        </p:txBody>
      </p:sp>
      <p:sp>
        <p:nvSpPr>
          <p:cNvPr id="29" name="Tijdelijke aanduiding voor dianummer 28"/>
          <p:cNvSpPr>
            <a:spLocks noGrp="1"/>
          </p:cNvSpPr>
          <p:nvPr>
            <p:ph type="sldNum" sz="quarter" idx="12"/>
          </p:nvPr>
        </p:nvSpPr>
        <p:spPr>
          <a:xfrm>
            <a:off x="8320088" y="947"/>
            <a:ext cx="747712" cy="30480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DAB4EA4A-6954-4ADB-A712-F23F7F2A8EF6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A9CE0-2A50-46AE-BAC7-239E11F0A585}" type="datetimeFigureOut">
              <a:rPr lang="nl-BE" smtClean="0"/>
              <a:t>20/05/2020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EA4A-6954-4ADB-A712-F23F7F2A8EF6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781800" y="952500"/>
            <a:ext cx="1905000" cy="4572000"/>
          </a:xfrm>
        </p:spPr>
        <p:txBody>
          <a:bodyPr vert="eaVert"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952500"/>
            <a:ext cx="6248400" cy="4572000"/>
          </a:xfrm>
        </p:spPr>
        <p:txBody>
          <a:bodyPr vert="eaVert"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A9CE0-2A50-46AE-BAC7-239E11F0A585}" type="datetimeFigureOut">
              <a:rPr lang="nl-BE" smtClean="0"/>
              <a:t>20/05/2020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EA4A-6954-4ADB-A712-F23F7F2A8EF6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A9CE0-2A50-46AE-BAC7-239E11F0A585}" type="datetimeFigureOut">
              <a:rPr lang="nl-BE" smtClean="0"/>
              <a:t>20/05/2020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EA4A-6954-4ADB-A712-F23F7F2A8EF6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1651000"/>
            <a:ext cx="7772400" cy="1135063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805907"/>
            <a:ext cx="7772400" cy="1258093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A9CE0-2A50-46AE-BAC7-239E11F0A585}" type="datetimeFigureOut">
              <a:rPr lang="nl-BE" smtClean="0"/>
              <a:t>20/05/2020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EA4A-6954-4ADB-A712-F23F7F2A8EF6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874520"/>
            <a:ext cx="4038600" cy="3771636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874520"/>
            <a:ext cx="4038600" cy="3771636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A9CE0-2A50-46AE-BAC7-239E11F0A585}" type="datetimeFigureOut">
              <a:rPr lang="nl-BE" smtClean="0"/>
              <a:t>20/05/2020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EA4A-6954-4ADB-A712-F23F7F2A8EF6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81000" y="952500"/>
            <a:ext cx="8382000" cy="891540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381000" y="1870808"/>
            <a:ext cx="4041648" cy="3810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721226" y="1870808"/>
            <a:ext cx="4041775" cy="3810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381000" y="2257099"/>
            <a:ext cx="4041648" cy="32385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718305" y="2257099"/>
            <a:ext cx="4041775" cy="32385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26" name="Tijdelijke aanduiding voor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56A9CE0-2A50-46AE-BAC7-239E11F0A585}" type="datetimeFigureOut">
              <a:rPr lang="nl-BE" smtClean="0"/>
              <a:t>20/05/2020</a:t>
            </a:fld>
            <a:endParaRPr lang="nl-BE"/>
          </a:p>
        </p:txBody>
      </p:sp>
      <p:sp>
        <p:nvSpPr>
          <p:cNvPr id="27" name="Tijdelijke aanduiding voor dianumm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AB4EA4A-6954-4ADB-A712-F23F7F2A8EF6}" type="slidenum">
              <a:rPr lang="nl-BE" smtClean="0"/>
              <a:t>‹nr.›</a:t>
            </a:fld>
            <a:endParaRPr lang="nl-BE"/>
          </a:p>
        </p:txBody>
      </p:sp>
      <p:sp>
        <p:nvSpPr>
          <p:cNvPr id="28" name="Tijdelijke aanduiding voor voettekst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952500"/>
            <a:ext cx="8229600" cy="891540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>
          <a:xfrm>
            <a:off x="6583680" y="510540"/>
            <a:ext cx="957264" cy="381000"/>
          </a:xfrm>
        </p:spPr>
        <p:txBody>
          <a:bodyPr/>
          <a:lstStyle/>
          <a:p>
            <a:fld id="{156A9CE0-2A50-46AE-BAC7-239E11F0A585}" type="datetimeFigureOut">
              <a:rPr lang="nl-BE" smtClean="0"/>
              <a:t>20/05/2020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>
          <a:xfrm>
            <a:off x="5257800" y="510540"/>
            <a:ext cx="1325880" cy="381000"/>
          </a:xfrm>
        </p:spPr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>
          <a:xfrm>
            <a:off x="8174736" y="1893"/>
            <a:ext cx="762000" cy="304800"/>
          </a:xfrm>
        </p:spPr>
        <p:txBody>
          <a:bodyPr/>
          <a:lstStyle/>
          <a:p>
            <a:fld id="{DAB4EA4A-6954-4ADB-A712-F23F7F2A8EF6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A9CE0-2A50-46AE-BAC7-239E11F0A585}" type="datetimeFigureOut">
              <a:rPr lang="nl-BE" smtClean="0"/>
              <a:t>20/05/2020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EA4A-6954-4ADB-A712-F23F7F2A8EF6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353496" y="918308"/>
            <a:ext cx="3383280" cy="731520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5353496" y="1675606"/>
            <a:ext cx="3383280" cy="384810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152400" y="646906"/>
            <a:ext cx="5102352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A9CE0-2A50-46AE-BAC7-239E11F0A585}" type="datetimeFigureOut">
              <a:rPr lang="nl-BE" smtClean="0"/>
              <a:t>20/05/2020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EA4A-6954-4ADB-A712-F23F7F2A8EF6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40435" y="924301"/>
            <a:ext cx="586803" cy="3901364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403671" y="952500"/>
            <a:ext cx="4572000" cy="3810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6088443" y="2728591"/>
            <a:ext cx="2590800" cy="2097074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6A9CE0-2A50-46AE-BAC7-239E11F0A585}" type="datetimeFigureOut">
              <a:rPr lang="nl-BE" smtClean="0"/>
              <a:t>20/05/2020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4EA4A-6954-4ADB-A712-F23F7F2A8EF6}" type="slidenum">
              <a:rPr lang="nl-BE" smtClean="0"/>
              <a:t>‹nr.›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hthoek 27"/>
          <p:cNvSpPr/>
          <p:nvPr/>
        </p:nvSpPr>
        <p:spPr>
          <a:xfrm>
            <a:off x="1" y="305682"/>
            <a:ext cx="9144000" cy="70339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hthoek 28"/>
          <p:cNvSpPr/>
          <p:nvPr/>
        </p:nvSpPr>
        <p:spPr>
          <a:xfrm>
            <a:off x="0" y="-1"/>
            <a:ext cx="9144000" cy="258886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hthoek 29"/>
          <p:cNvSpPr/>
          <p:nvPr/>
        </p:nvSpPr>
        <p:spPr>
          <a:xfrm>
            <a:off x="1" y="256897"/>
            <a:ext cx="9144001" cy="7620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hthoek 30"/>
          <p:cNvSpPr/>
          <p:nvPr/>
        </p:nvSpPr>
        <p:spPr>
          <a:xfrm flipV="1">
            <a:off x="5410183" y="300205"/>
            <a:ext cx="3733819" cy="75906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hthoek 31"/>
          <p:cNvSpPr/>
          <p:nvPr/>
        </p:nvSpPr>
        <p:spPr>
          <a:xfrm flipV="1">
            <a:off x="5410201" y="366761"/>
            <a:ext cx="3733801" cy="150029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Afgeronde rechthoek 32"/>
          <p:cNvSpPr/>
          <p:nvPr/>
        </p:nvSpPr>
        <p:spPr bwMode="white">
          <a:xfrm>
            <a:off x="5407339" y="414587"/>
            <a:ext cx="3063240" cy="22860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Afgeronde rechthoek 33"/>
          <p:cNvSpPr/>
          <p:nvPr/>
        </p:nvSpPr>
        <p:spPr bwMode="white">
          <a:xfrm>
            <a:off x="7373646" y="490786"/>
            <a:ext cx="1600200" cy="30480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hthoek 34"/>
          <p:cNvSpPr/>
          <p:nvPr/>
        </p:nvSpPr>
        <p:spPr bwMode="invGray">
          <a:xfrm>
            <a:off x="9084966" y="-1668"/>
            <a:ext cx="57626" cy="51816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hthoek 35"/>
          <p:cNvSpPr/>
          <p:nvPr/>
        </p:nvSpPr>
        <p:spPr bwMode="invGray">
          <a:xfrm>
            <a:off x="9044481" y="-1668"/>
            <a:ext cx="27432" cy="518160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hthoek 36"/>
          <p:cNvSpPr/>
          <p:nvPr/>
        </p:nvSpPr>
        <p:spPr bwMode="invGray">
          <a:xfrm>
            <a:off x="9025428" y="-1668"/>
            <a:ext cx="9144" cy="518160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hthoek 37"/>
          <p:cNvSpPr/>
          <p:nvPr/>
        </p:nvSpPr>
        <p:spPr bwMode="invGray">
          <a:xfrm>
            <a:off x="8975423" y="-1668"/>
            <a:ext cx="27432" cy="518160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hthoek 38"/>
          <p:cNvSpPr/>
          <p:nvPr/>
        </p:nvSpPr>
        <p:spPr bwMode="invGray">
          <a:xfrm>
            <a:off x="8915677" y="317"/>
            <a:ext cx="54864" cy="487680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hthoek 39"/>
          <p:cNvSpPr/>
          <p:nvPr/>
        </p:nvSpPr>
        <p:spPr bwMode="invGray">
          <a:xfrm>
            <a:off x="8873475" y="317"/>
            <a:ext cx="9144" cy="487680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jdelijke aanduiding voor titel 21"/>
          <p:cNvSpPr>
            <a:spLocks noGrp="1"/>
          </p:cNvSpPr>
          <p:nvPr>
            <p:ph type="title"/>
          </p:nvPr>
        </p:nvSpPr>
        <p:spPr>
          <a:xfrm>
            <a:off x="457200" y="952500"/>
            <a:ext cx="8229600" cy="8890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13" name="Tijdelijke aanduiding voor tekst 12"/>
          <p:cNvSpPr>
            <a:spLocks noGrp="1"/>
          </p:cNvSpPr>
          <p:nvPr>
            <p:ph type="body" idx="1"/>
          </p:nvPr>
        </p:nvSpPr>
        <p:spPr>
          <a:xfrm>
            <a:off x="457200" y="1874520"/>
            <a:ext cx="8229600" cy="36042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14" name="Tijdelijke aanduiding voor datum 13"/>
          <p:cNvSpPr>
            <a:spLocks noGrp="1"/>
          </p:cNvSpPr>
          <p:nvPr>
            <p:ph type="dt" sz="half" idx="2"/>
          </p:nvPr>
        </p:nvSpPr>
        <p:spPr>
          <a:xfrm>
            <a:off x="6586536" y="510540"/>
            <a:ext cx="957264" cy="3810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56A9CE0-2A50-46AE-BAC7-239E11F0A585}" type="datetimeFigureOut">
              <a:rPr lang="nl-BE" smtClean="0"/>
              <a:t>20/05/2020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3"/>
          </p:nvPr>
        </p:nvSpPr>
        <p:spPr>
          <a:xfrm>
            <a:off x="5257800" y="510540"/>
            <a:ext cx="1325880" cy="3810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nl-BE"/>
          </a:p>
        </p:txBody>
      </p:sp>
      <p:sp>
        <p:nvSpPr>
          <p:cNvPr id="23" name="Tijdelijke aanduiding voor dianummer 22"/>
          <p:cNvSpPr>
            <a:spLocks noGrp="1"/>
          </p:cNvSpPr>
          <p:nvPr>
            <p:ph type="sldNum" sz="quarter" idx="4"/>
          </p:nvPr>
        </p:nvSpPr>
        <p:spPr>
          <a:xfrm>
            <a:off x="8174736" y="1893"/>
            <a:ext cx="762000" cy="30480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DAB4EA4A-6954-4ADB-A712-F23F7F2A8EF6}" type="slidenum">
              <a:rPr lang="nl-BE" smtClean="0"/>
              <a:t>‹nr.›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Het geschonden bestaan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/>
              <a:t>d</a:t>
            </a:r>
            <a:r>
              <a:rPr lang="nl-BE" dirty="0" smtClean="0"/>
              <a:t>r. Raymond R. Hausoul</a:t>
            </a:r>
            <a:endParaRPr lang="nl-BE" dirty="0"/>
          </a:p>
        </p:txBody>
      </p:sp>
      <p:pic>
        <p:nvPicPr>
          <p:cNvPr id="3074" name="Picture 2" descr="https://hipgo.be/_borders/Take6-crop.jpg"/>
          <p:cNvPicPr>
            <a:picLocks noChangeAspect="1" noChangeArrowheads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1025" y="193210"/>
            <a:ext cx="990196" cy="88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915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569848950"/>
              </p:ext>
            </p:extLst>
          </p:nvPr>
        </p:nvGraphicFramePr>
        <p:xfrm>
          <a:off x="0" y="1849388"/>
          <a:ext cx="9144000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De doorwerking van de zonde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3012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BE" dirty="0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237837039"/>
              </p:ext>
            </p:extLst>
          </p:nvPr>
        </p:nvGraphicFramePr>
        <p:xfrm>
          <a:off x="0" y="1849388"/>
          <a:ext cx="9144001" cy="386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Hoe herken je de zonde?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49462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ijdelijke aanduiding voor inhoud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5823504"/>
              </p:ext>
            </p:extLst>
          </p:nvPr>
        </p:nvGraphicFramePr>
        <p:xfrm>
          <a:off x="457200" y="1874838"/>
          <a:ext cx="8229600" cy="360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Verklaringen van de zonde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726606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Ontstaan van de zonde in de mens</a:t>
            </a:r>
            <a:endParaRPr lang="nl-BE" dirty="0"/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973618244"/>
              </p:ext>
            </p:extLst>
          </p:nvPr>
        </p:nvGraphicFramePr>
        <p:xfrm>
          <a:off x="611560" y="1849388"/>
          <a:ext cx="8280920" cy="38656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861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701636344"/>
              </p:ext>
            </p:extLst>
          </p:nvPr>
        </p:nvGraphicFramePr>
        <p:xfrm>
          <a:off x="611560" y="1633364"/>
          <a:ext cx="8280920" cy="40816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Het kwaad buiten de mens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24892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576</TotalTime>
  <Words>87</Words>
  <Application>Microsoft Office PowerPoint</Application>
  <PresentationFormat>Diavoorstelling (16:10)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7" baseType="lpstr">
      <vt:lpstr>Urban</vt:lpstr>
      <vt:lpstr>Het geschonden bestaan</vt:lpstr>
      <vt:lpstr>De doorwerking van de zonde</vt:lpstr>
      <vt:lpstr>Hoe herken je de zonde?</vt:lpstr>
      <vt:lpstr>Verklaringen van de zonde</vt:lpstr>
      <vt:lpstr>Ontstaan van de zonde in de mens</vt:lpstr>
      <vt:lpstr>Het kwaad buiten de mens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RRH</dc:creator>
  <cp:lastModifiedBy>RRH</cp:lastModifiedBy>
  <cp:revision>288</cp:revision>
  <dcterms:created xsi:type="dcterms:W3CDTF">2019-09-04T13:46:42Z</dcterms:created>
  <dcterms:modified xsi:type="dcterms:W3CDTF">2020-05-20T15:58:42Z</dcterms:modified>
</cp:coreProperties>
</file>